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85" r:id="rId5"/>
  </p:sldMasterIdLst>
  <p:notesMasterIdLst>
    <p:notesMasterId r:id="rId32"/>
  </p:notesMasterIdLst>
  <p:sldIdLst>
    <p:sldId id="256" r:id="rId6"/>
    <p:sldId id="257" r:id="rId7"/>
    <p:sldId id="258" r:id="rId8"/>
    <p:sldId id="259" r:id="rId9"/>
    <p:sldId id="261" r:id="rId10"/>
    <p:sldId id="262" r:id="rId11"/>
    <p:sldId id="263" r:id="rId12"/>
    <p:sldId id="264" r:id="rId13"/>
    <p:sldId id="265" r:id="rId14"/>
    <p:sldId id="266" r:id="rId15"/>
    <p:sldId id="267" r:id="rId16"/>
    <p:sldId id="268" r:id="rId17"/>
    <p:sldId id="269" r:id="rId18"/>
    <p:sldId id="270" r:id="rId19"/>
    <p:sldId id="271" r:id="rId20"/>
    <p:sldId id="273" r:id="rId21"/>
    <p:sldId id="274" r:id="rId22"/>
    <p:sldId id="275" r:id="rId23"/>
    <p:sldId id="276" r:id="rId24"/>
    <p:sldId id="277" r:id="rId25"/>
    <p:sldId id="278" r:id="rId26"/>
    <p:sldId id="279" r:id="rId27"/>
    <p:sldId id="280" r:id="rId28"/>
    <p:sldId id="281" r:id="rId29"/>
    <p:sldId id="282" r:id="rId30"/>
    <p:sldId id="283" r:id="rId31"/>
  </p:sldIdLst>
  <p:sldSz cx="12192000" cy="6858000"/>
  <p:notesSz cx="6858000" cy="9144000"/>
  <p:embeddedFontLst>
    <p:embeddedFont>
      <p:font typeface="Roboto Light" panose="020B0604020202020204" charset="0"/>
      <p:regular r:id="rId33"/>
      <p:italic r:id="rId34"/>
    </p:embeddedFont>
    <p:embeddedFont>
      <p:font typeface="Roboto Black" panose="020B0604020202020204" charset="0"/>
      <p:bold r:id="rId35"/>
      <p:boldItalic r:id="rId36"/>
    </p:embeddedFont>
    <p:embeddedFont>
      <p:font typeface="Roboto" panose="020B0604020202020204" charset="0"/>
      <p:regular r:id="rId37"/>
      <p:bold r:id="rId38"/>
      <p:italic r:id="rId39"/>
      <p:boldItalic r:id="rId40"/>
    </p:embeddedFont>
    <p:embeddedFont>
      <p:font typeface="Roboto Medium" panose="020B0604020202020204" charset="0"/>
      <p:regular r:id="rId41"/>
      <p:italic r:id="rId42"/>
    </p:embeddedFont>
    <p:embeddedFont>
      <p:font typeface="Calibri" panose="020F050202020403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6"/>
    <a:srgbClr val="C9EC5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744" autoAdjust="0"/>
  </p:normalViewPr>
  <p:slideViewPr>
    <p:cSldViewPr snapToGrid="0">
      <p:cViewPr varScale="1">
        <p:scale>
          <a:sx n="72" d="100"/>
          <a:sy n="72" d="100"/>
        </p:scale>
        <p:origin x="1051" y="43"/>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2.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Simons" userId="S::anne.simons@bakertilly.com::e07a5b5c-e5d3-4586-85aa-ac31bdcfc7e0" providerId="AD" clId="Web-{B10F4C2B-551D-4540-99C1-97C9247C9971}"/>
    <pc:docChg chg="addSld">
      <pc:chgData name="Anne Simons" userId="S::anne.simons@bakertilly.com::e07a5b5c-e5d3-4586-85aa-ac31bdcfc7e0" providerId="AD" clId="Web-{B10F4C2B-551D-4540-99C1-97C9247C9971}" dt="2018-11-05T19:32:37.635" v="0"/>
      <pc:docMkLst>
        <pc:docMk/>
      </pc:docMkLst>
      <pc:sldChg chg="new">
        <pc:chgData name="Anne Simons" userId="S::anne.simons@bakertilly.com::e07a5b5c-e5d3-4586-85aa-ac31bdcfc7e0" providerId="AD" clId="Web-{B10F4C2B-551D-4540-99C1-97C9247C9971}" dt="2018-11-05T19:32:37.635" v="0"/>
        <pc:sldMkLst>
          <pc:docMk/>
          <pc:sldMk cId="850232565" sldId="25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47A43B-BFF1-43FA-AD54-788EC70AF428}"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8AEED53C-124F-4470-AC71-1D6567FA8D0D}">
      <dgm:prSet phldrT="[Text]"/>
      <dgm:spPr>
        <a:solidFill>
          <a:schemeClr val="accent6"/>
        </a:solidFill>
      </dgm:spPr>
      <dgm:t>
        <a:bodyPr/>
        <a:lstStyle/>
        <a:p>
          <a:r>
            <a:rPr lang="en-US" dirty="0" smtClean="0">
              <a:solidFill>
                <a:schemeClr val="bg2"/>
              </a:solidFill>
              <a:latin typeface="Roboto Black" panose="02000000000000000000" pitchFamily="2" charset="0"/>
              <a:ea typeface="Roboto Black" panose="02000000000000000000" pitchFamily="2" charset="0"/>
            </a:rPr>
            <a:t>Assess</a:t>
          </a:r>
          <a:endParaRPr lang="en-US" dirty="0">
            <a:solidFill>
              <a:schemeClr val="bg2"/>
            </a:solidFill>
            <a:latin typeface="Roboto Black" panose="02000000000000000000" pitchFamily="2" charset="0"/>
            <a:ea typeface="Roboto Black" panose="02000000000000000000" pitchFamily="2" charset="0"/>
          </a:endParaRPr>
        </a:p>
      </dgm:t>
    </dgm:pt>
    <dgm:pt modelId="{1CAE52BD-7EED-4A3A-A3FF-5187CCB3072A}" type="parTrans" cxnId="{83582683-DDF0-422C-AE92-91685DFC0317}">
      <dgm:prSet/>
      <dgm:spPr/>
      <dgm:t>
        <a:bodyPr/>
        <a:lstStyle/>
        <a:p>
          <a:endParaRPr lang="en-US"/>
        </a:p>
      </dgm:t>
    </dgm:pt>
    <dgm:pt modelId="{A3B93D5D-18F1-431E-BCB9-BF8BC7C53521}" type="sibTrans" cxnId="{83582683-DDF0-422C-AE92-91685DFC0317}">
      <dgm:prSet/>
      <dgm:spPr/>
      <dgm:t>
        <a:bodyPr/>
        <a:lstStyle/>
        <a:p>
          <a:endParaRPr lang="en-US"/>
        </a:p>
      </dgm:t>
    </dgm:pt>
    <dgm:pt modelId="{617D2930-2D53-4F00-9A4B-9076E410D6C8}">
      <dgm:prSet phldrT="[Text]"/>
      <dgm:spPr>
        <a:solidFill>
          <a:schemeClr val="accent3"/>
        </a:solidFill>
      </dgm:spPr>
      <dgm:t>
        <a:bodyPr/>
        <a:lstStyle/>
        <a:p>
          <a:r>
            <a:rPr lang="en-US" dirty="0" smtClean="0">
              <a:solidFill>
                <a:schemeClr val="accent3">
                  <a:lumMod val="75000"/>
                </a:schemeClr>
              </a:solidFill>
              <a:latin typeface="Roboto Black" panose="02000000000000000000" pitchFamily="2" charset="0"/>
              <a:ea typeface="Roboto Black" panose="02000000000000000000" pitchFamily="2" charset="0"/>
            </a:rPr>
            <a:t>Capture</a:t>
          </a:r>
          <a:endParaRPr lang="en-US" dirty="0">
            <a:solidFill>
              <a:schemeClr val="accent3">
                <a:lumMod val="75000"/>
              </a:schemeClr>
            </a:solidFill>
            <a:latin typeface="Roboto Black" panose="02000000000000000000" pitchFamily="2" charset="0"/>
            <a:ea typeface="Roboto Black" panose="02000000000000000000" pitchFamily="2" charset="0"/>
          </a:endParaRPr>
        </a:p>
      </dgm:t>
    </dgm:pt>
    <dgm:pt modelId="{68746988-AC75-43A0-877C-9E191D608243}" type="parTrans" cxnId="{A1F7AE22-46B8-4C41-9686-9CCBA6627C2F}">
      <dgm:prSet/>
      <dgm:spPr/>
      <dgm:t>
        <a:bodyPr/>
        <a:lstStyle/>
        <a:p>
          <a:endParaRPr lang="en-US"/>
        </a:p>
      </dgm:t>
    </dgm:pt>
    <dgm:pt modelId="{2510D3F1-DA61-48B7-9060-7EF898103634}" type="sibTrans" cxnId="{A1F7AE22-46B8-4C41-9686-9CCBA6627C2F}">
      <dgm:prSet/>
      <dgm:spPr/>
      <dgm:t>
        <a:bodyPr/>
        <a:lstStyle/>
        <a:p>
          <a:endParaRPr lang="en-US"/>
        </a:p>
      </dgm:t>
    </dgm:pt>
    <dgm:pt modelId="{D7A95001-6B60-4FB2-8EB7-0D011A37ED06}">
      <dgm:prSet phldrT="[Text]"/>
      <dgm:spPr>
        <a:solidFill>
          <a:schemeClr val="accent3"/>
        </a:solidFill>
      </dgm:spPr>
      <dgm:t>
        <a:bodyPr/>
        <a:lstStyle/>
        <a:p>
          <a:r>
            <a:rPr lang="en-US" dirty="0" smtClean="0">
              <a:solidFill>
                <a:schemeClr val="accent3">
                  <a:lumMod val="75000"/>
                </a:schemeClr>
              </a:solidFill>
              <a:latin typeface="Roboto Black" panose="02000000000000000000" pitchFamily="2" charset="0"/>
              <a:ea typeface="Roboto Black" panose="02000000000000000000" pitchFamily="2" charset="0"/>
            </a:rPr>
            <a:t>Evaluate</a:t>
          </a:r>
          <a:endParaRPr lang="en-US" dirty="0">
            <a:solidFill>
              <a:schemeClr val="accent3">
                <a:lumMod val="75000"/>
              </a:schemeClr>
            </a:solidFill>
            <a:latin typeface="Roboto Black" panose="02000000000000000000" pitchFamily="2" charset="0"/>
            <a:ea typeface="Roboto Black" panose="02000000000000000000" pitchFamily="2" charset="0"/>
          </a:endParaRPr>
        </a:p>
      </dgm:t>
    </dgm:pt>
    <dgm:pt modelId="{832EF7E9-69A3-4EFF-BEDD-9A4AAF7F0301}" type="parTrans" cxnId="{CBD5F9BB-A2D2-48E5-8428-E271F18E5DD7}">
      <dgm:prSet/>
      <dgm:spPr/>
      <dgm:t>
        <a:bodyPr/>
        <a:lstStyle/>
        <a:p>
          <a:endParaRPr lang="en-US"/>
        </a:p>
      </dgm:t>
    </dgm:pt>
    <dgm:pt modelId="{9F874C87-8FA2-4F03-9086-7714B19FC7BE}" type="sibTrans" cxnId="{CBD5F9BB-A2D2-48E5-8428-E271F18E5DD7}">
      <dgm:prSet/>
      <dgm:spPr/>
      <dgm:t>
        <a:bodyPr/>
        <a:lstStyle/>
        <a:p>
          <a:endParaRPr lang="en-US"/>
        </a:p>
      </dgm:t>
    </dgm:pt>
    <dgm:pt modelId="{3964D589-511E-4BEA-ACD9-BC52DEC5F1B8}">
      <dgm:prSet phldrT="[Text]"/>
      <dgm:spPr>
        <a:solidFill>
          <a:schemeClr val="accent3"/>
        </a:solidFill>
      </dgm:spPr>
      <dgm:t>
        <a:bodyPr/>
        <a:lstStyle/>
        <a:p>
          <a:r>
            <a:rPr lang="en-US" dirty="0" smtClean="0">
              <a:solidFill>
                <a:schemeClr val="accent3">
                  <a:lumMod val="75000"/>
                </a:schemeClr>
              </a:solidFill>
              <a:latin typeface="Roboto Black" panose="02000000000000000000" pitchFamily="2" charset="0"/>
              <a:ea typeface="Roboto Black" panose="02000000000000000000" pitchFamily="2" charset="0"/>
            </a:rPr>
            <a:t>Analyze</a:t>
          </a:r>
          <a:endParaRPr lang="en-US" dirty="0">
            <a:solidFill>
              <a:schemeClr val="accent3">
                <a:lumMod val="75000"/>
              </a:schemeClr>
            </a:solidFill>
            <a:latin typeface="Roboto Black" panose="02000000000000000000" pitchFamily="2" charset="0"/>
            <a:ea typeface="Roboto Black" panose="02000000000000000000" pitchFamily="2" charset="0"/>
          </a:endParaRPr>
        </a:p>
      </dgm:t>
    </dgm:pt>
    <dgm:pt modelId="{0CAE2E3D-6D5A-49FD-B302-FFD224A7890A}" type="parTrans" cxnId="{BCC12D3C-DD0E-4F04-AB11-C87543B42DE8}">
      <dgm:prSet/>
      <dgm:spPr/>
      <dgm:t>
        <a:bodyPr/>
        <a:lstStyle/>
        <a:p>
          <a:endParaRPr lang="en-US"/>
        </a:p>
      </dgm:t>
    </dgm:pt>
    <dgm:pt modelId="{C9026441-81F6-4456-AF5D-C580F6B3A657}" type="sibTrans" cxnId="{BCC12D3C-DD0E-4F04-AB11-C87543B42DE8}">
      <dgm:prSet/>
      <dgm:spPr/>
      <dgm:t>
        <a:bodyPr/>
        <a:lstStyle/>
        <a:p>
          <a:endParaRPr lang="en-US"/>
        </a:p>
      </dgm:t>
    </dgm:pt>
    <dgm:pt modelId="{9E28459E-96C6-4350-9C95-C726C3FCD9A2}" type="pres">
      <dgm:prSet presAssocID="{DE47A43B-BFF1-43FA-AD54-788EC70AF428}" presName="cycleMatrixDiagram" presStyleCnt="0">
        <dgm:presLayoutVars>
          <dgm:chMax val="1"/>
          <dgm:dir/>
          <dgm:animLvl val="lvl"/>
          <dgm:resizeHandles val="exact"/>
        </dgm:presLayoutVars>
      </dgm:prSet>
      <dgm:spPr/>
      <dgm:t>
        <a:bodyPr/>
        <a:lstStyle/>
        <a:p>
          <a:endParaRPr lang="en-US"/>
        </a:p>
      </dgm:t>
    </dgm:pt>
    <dgm:pt modelId="{B64D682A-7976-48D7-A3A5-ED873CFBAD6A}" type="pres">
      <dgm:prSet presAssocID="{DE47A43B-BFF1-43FA-AD54-788EC70AF428}" presName="children" presStyleCnt="0"/>
      <dgm:spPr/>
    </dgm:pt>
    <dgm:pt modelId="{AFF1D141-B11D-4ECD-B2B1-01F1491CBA0C}" type="pres">
      <dgm:prSet presAssocID="{DE47A43B-BFF1-43FA-AD54-788EC70AF428}" presName="childPlaceholder" presStyleCnt="0"/>
      <dgm:spPr/>
    </dgm:pt>
    <dgm:pt modelId="{C6705CE3-AB5B-4A91-BC54-D7C32F03D011}" type="pres">
      <dgm:prSet presAssocID="{DE47A43B-BFF1-43FA-AD54-788EC70AF428}" presName="circle" presStyleCnt="0"/>
      <dgm:spPr/>
    </dgm:pt>
    <dgm:pt modelId="{EABAC166-8EE0-4699-86DD-324218FC9B0D}" type="pres">
      <dgm:prSet presAssocID="{DE47A43B-BFF1-43FA-AD54-788EC70AF428}" presName="quadrant1" presStyleLbl="node1" presStyleIdx="0" presStyleCnt="4">
        <dgm:presLayoutVars>
          <dgm:chMax val="1"/>
          <dgm:bulletEnabled val="1"/>
        </dgm:presLayoutVars>
      </dgm:prSet>
      <dgm:spPr/>
      <dgm:t>
        <a:bodyPr/>
        <a:lstStyle/>
        <a:p>
          <a:endParaRPr lang="en-US"/>
        </a:p>
      </dgm:t>
    </dgm:pt>
    <dgm:pt modelId="{5C972D2D-5E95-453A-B754-80263EFB52C5}" type="pres">
      <dgm:prSet presAssocID="{DE47A43B-BFF1-43FA-AD54-788EC70AF428}" presName="quadrant2" presStyleLbl="node1" presStyleIdx="1" presStyleCnt="4">
        <dgm:presLayoutVars>
          <dgm:chMax val="1"/>
          <dgm:bulletEnabled val="1"/>
        </dgm:presLayoutVars>
      </dgm:prSet>
      <dgm:spPr/>
      <dgm:t>
        <a:bodyPr/>
        <a:lstStyle/>
        <a:p>
          <a:endParaRPr lang="en-US"/>
        </a:p>
      </dgm:t>
    </dgm:pt>
    <dgm:pt modelId="{E3F6A131-F3A1-4C46-8977-3D61624FD1D6}" type="pres">
      <dgm:prSet presAssocID="{DE47A43B-BFF1-43FA-AD54-788EC70AF428}" presName="quadrant3" presStyleLbl="node1" presStyleIdx="2" presStyleCnt="4">
        <dgm:presLayoutVars>
          <dgm:chMax val="1"/>
          <dgm:bulletEnabled val="1"/>
        </dgm:presLayoutVars>
      </dgm:prSet>
      <dgm:spPr/>
      <dgm:t>
        <a:bodyPr/>
        <a:lstStyle/>
        <a:p>
          <a:endParaRPr lang="en-US"/>
        </a:p>
      </dgm:t>
    </dgm:pt>
    <dgm:pt modelId="{FEB97EBC-007B-40A6-8511-664EF8FCF08F}" type="pres">
      <dgm:prSet presAssocID="{DE47A43B-BFF1-43FA-AD54-788EC70AF428}" presName="quadrant4" presStyleLbl="node1" presStyleIdx="3" presStyleCnt="4">
        <dgm:presLayoutVars>
          <dgm:chMax val="1"/>
          <dgm:bulletEnabled val="1"/>
        </dgm:presLayoutVars>
      </dgm:prSet>
      <dgm:spPr/>
      <dgm:t>
        <a:bodyPr/>
        <a:lstStyle/>
        <a:p>
          <a:endParaRPr lang="en-US"/>
        </a:p>
      </dgm:t>
    </dgm:pt>
    <dgm:pt modelId="{CCA5E47D-083D-45C6-8CB1-4F72BE745849}" type="pres">
      <dgm:prSet presAssocID="{DE47A43B-BFF1-43FA-AD54-788EC70AF428}" presName="quadrantPlaceholder" presStyleCnt="0"/>
      <dgm:spPr/>
    </dgm:pt>
    <dgm:pt modelId="{19845F20-1128-4BB3-AE78-16C30B7C80DA}" type="pres">
      <dgm:prSet presAssocID="{DE47A43B-BFF1-43FA-AD54-788EC70AF428}" presName="center1" presStyleLbl="fgShp" presStyleIdx="0" presStyleCnt="2"/>
      <dgm:spPr/>
    </dgm:pt>
    <dgm:pt modelId="{944C8644-49CE-46FC-ACF2-E21BFF305E0F}" type="pres">
      <dgm:prSet presAssocID="{DE47A43B-BFF1-43FA-AD54-788EC70AF428}" presName="center2" presStyleLbl="fgShp" presStyleIdx="1" presStyleCnt="2"/>
      <dgm:spPr/>
    </dgm:pt>
  </dgm:ptLst>
  <dgm:cxnLst>
    <dgm:cxn modelId="{A123F053-EBF9-4A47-8187-164871AE7E99}" type="presOf" srcId="{3964D589-511E-4BEA-ACD9-BC52DEC5F1B8}" destId="{FEB97EBC-007B-40A6-8511-664EF8FCF08F}" srcOrd="0" destOrd="0" presId="urn:microsoft.com/office/officeart/2005/8/layout/cycle4"/>
    <dgm:cxn modelId="{83582683-DDF0-422C-AE92-91685DFC0317}" srcId="{DE47A43B-BFF1-43FA-AD54-788EC70AF428}" destId="{8AEED53C-124F-4470-AC71-1D6567FA8D0D}" srcOrd="0" destOrd="0" parTransId="{1CAE52BD-7EED-4A3A-A3FF-5187CCB3072A}" sibTransId="{A3B93D5D-18F1-431E-BCB9-BF8BC7C53521}"/>
    <dgm:cxn modelId="{53CC6892-57EB-48C1-A395-0A7D298BFBB2}" type="presOf" srcId="{8AEED53C-124F-4470-AC71-1D6567FA8D0D}" destId="{EABAC166-8EE0-4699-86DD-324218FC9B0D}" srcOrd="0" destOrd="0" presId="urn:microsoft.com/office/officeart/2005/8/layout/cycle4"/>
    <dgm:cxn modelId="{06FD608A-1CA3-4A8C-87D4-2F59F51C6AB5}" type="presOf" srcId="{DE47A43B-BFF1-43FA-AD54-788EC70AF428}" destId="{9E28459E-96C6-4350-9C95-C726C3FCD9A2}" srcOrd="0" destOrd="0" presId="urn:microsoft.com/office/officeart/2005/8/layout/cycle4"/>
    <dgm:cxn modelId="{BCC12D3C-DD0E-4F04-AB11-C87543B42DE8}" srcId="{DE47A43B-BFF1-43FA-AD54-788EC70AF428}" destId="{3964D589-511E-4BEA-ACD9-BC52DEC5F1B8}" srcOrd="3" destOrd="0" parTransId="{0CAE2E3D-6D5A-49FD-B302-FFD224A7890A}" sibTransId="{C9026441-81F6-4456-AF5D-C580F6B3A657}"/>
    <dgm:cxn modelId="{C95367CE-0DE2-473D-A751-2922D9416DC1}" type="presOf" srcId="{D7A95001-6B60-4FB2-8EB7-0D011A37ED06}" destId="{E3F6A131-F3A1-4C46-8977-3D61624FD1D6}" srcOrd="0" destOrd="0" presId="urn:microsoft.com/office/officeart/2005/8/layout/cycle4"/>
    <dgm:cxn modelId="{AC6B9D4E-D392-42B0-A147-7BCCA71DFB08}" type="presOf" srcId="{617D2930-2D53-4F00-9A4B-9076E410D6C8}" destId="{5C972D2D-5E95-453A-B754-80263EFB52C5}" srcOrd="0" destOrd="0" presId="urn:microsoft.com/office/officeart/2005/8/layout/cycle4"/>
    <dgm:cxn modelId="{A1F7AE22-46B8-4C41-9686-9CCBA6627C2F}" srcId="{DE47A43B-BFF1-43FA-AD54-788EC70AF428}" destId="{617D2930-2D53-4F00-9A4B-9076E410D6C8}" srcOrd="1" destOrd="0" parTransId="{68746988-AC75-43A0-877C-9E191D608243}" sibTransId="{2510D3F1-DA61-48B7-9060-7EF898103634}"/>
    <dgm:cxn modelId="{CBD5F9BB-A2D2-48E5-8428-E271F18E5DD7}" srcId="{DE47A43B-BFF1-43FA-AD54-788EC70AF428}" destId="{D7A95001-6B60-4FB2-8EB7-0D011A37ED06}" srcOrd="2" destOrd="0" parTransId="{832EF7E9-69A3-4EFF-BEDD-9A4AAF7F0301}" sibTransId="{9F874C87-8FA2-4F03-9086-7714B19FC7BE}"/>
    <dgm:cxn modelId="{F21541CE-1A79-4789-9116-CFBBB3B262B7}" type="presParOf" srcId="{9E28459E-96C6-4350-9C95-C726C3FCD9A2}" destId="{B64D682A-7976-48D7-A3A5-ED873CFBAD6A}" srcOrd="0" destOrd="0" presId="urn:microsoft.com/office/officeart/2005/8/layout/cycle4"/>
    <dgm:cxn modelId="{35D61107-C445-4C94-9E46-BADB27F69748}" type="presParOf" srcId="{B64D682A-7976-48D7-A3A5-ED873CFBAD6A}" destId="{AFF1D141-B11D-4ECD-B2B1-01F1491CBA0C}" srcOrd="0" destOrd="0" presId="urn:microsoft.com/office/officeart/2005/8/layout/cycle4"/>
    <dgm:cxn modelId="{FD0E9279-3130-4FE2-9624-847ABC664E0B}" type="presParOf" srcId="{9E28459E-96C6-4350-9C95-C726C3FCD9A2}" destId="{C6705CE3-AB5B-4A91-BC54-D7C32F03D011}" srcOrd="1" destOrd="0" presId="urn:microsoft.com/office/officeart/2005/8/layout/cycle4"/>
    <dgm:cxn modelId="{F4ADD686-89A5-4057-BA1E-E0BAE8D85AA2}" type="presParOf" srcId="{C6705CE3-AB5B-4A91-BC54-D7C32F03D011}" destId="{EABAC166-8EE0-4699-86DD-324218FC9B0D}" srcOrd="0" destOrd="0" presId="urn:microsoft.com/office/officeart/2005/8/layout/cycle4"/>
    <dgm:cxn modelId="{02DC0C79-3E4F-441B-8927-1D05879DE574}" type="presParOf" srcId="{C6705CE3-AB5B-4A91-BC54-D7C32F03D011}" destId="{5C972D2D-5E95-453A-B754-80263EFB52C5}" srcOrd="1" destOrd="0" presId="urn:microsoft.com/office/officeart/2005/8/layout/cycle4"/>
    <dgm:cxn modelId="{A5673E7D-1A07-4880-81F1-28C4D7A0D14E}" type="presParOf" srcId="{C6705CE3-AB5B-4A91-BC54-D7C32F03D011}" destId="{E3F6A131-F3A1-4C46-8977-3D61624FD1D6}" srcOrd="2" destOrd="0" presId="urn:microsoft.com/office/officeart/2005/8/layout/cycle4"/>
    <dgm:cxn modelId="{A926D447-EEF0-40B7-9836-BC550C5DEEF1}" type="presParOf" srcId="{C6705CE3-AB5B-4A91-BC54-D7C32F03D011}" destId="{FEB97EBC-007B-40A6-8511-664EF8FCF08F}" srcOrd="3" destOrd="0" presId="urn:microsoft.com/office/officeart/2005/8/layout/cycle4"/>
    <dgm:cxn modelId="{F65CC34D-09E5-4356-BBBD-A21B63226C6B}" type="presParOf" srcId="{C6705CE3-AB5B-4A91-BC54-D7C32F03D011}" destId="{CCA5E47D-083D-45C6-8CB1-4F72BE745849}" srcOrd="4" destOrd="0" presId="urn:microsoft.com/office/officeart/2005/8/layout/cycle4"/>
    <dgm:cxn modelId="{8AE5B1BB-C7E3-4F64-BD39-DDF87A251041}" type="presParOf" srcId="{9E28459E-96C6-4350-9C95-C726C3FCD9A2}" destId="{19845F20-1128-4BB3-AE78-16C30B7C80DA}" srcOrd="2" destOrd="0" presId="urn:microsoft.com/office/officeart/2005/8/layout/cycle4"/>
    <dgm:cxn modelId="{9CE98159-4F87-4EB6-AB0F-0A2F6F1A98C8}" type="presParOf" srcId="{9E28459E-96C6-4350-9C95-C726C3FCD9A2}" destId="{944C8644-49CE-46FC-ACF2-E21BFF305E0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47A43B-BFF1-43FA-AD54-788EC70AF428}"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8AEED53C-124F-4470-AC71-1D6567FA8D0D}">
      <dgm:prSet phldrT="[Text]"/>
      <dgm:spPr>
        <a:solidFill>
          <a:schemeClr val="accent3"/>
        </a:solidFill>
      </dgm:spPr>
      <dgm:t>
        <a:bodyPr/>
        <a:lstStyle/>
        <a:p>
          <a:r>
            <a:rPr lang="en-US" dirty="0" smtClean="0">
              <a:solidFill>
                <a:schemeClr val="accent3">
                  <a:lumMod val="75000"/>
                </a:schemeClr>
              </a:solidFill>
              <a:latin typeface="Roboto Black" panose="02000000000000000000" pitchFamily="2" charset="0"/>
              <a:ea typeface="Roboto Black" panose="02000000000000000000" pitchFamily="2" charset="0"/>
            </a:rPr>
            <a:t>Assess</a:t>
          </a:r>
          <a:endParaRPr lang="en-US" dirty="0">
            <a:solidFill>
              <a:schemeClr val="accent3">
                <a:lumMod val="75000"/>
              </a:schemeClr>
            </a:solidFill>
            <a:latin typeface="Roboto Black" panose="02000000000000000000" pitchFamily="2" charset="0"/>
            <a:ea typeface="Roboto Black" panose="02000000000000000000" pitchFamily="2" charset="0"/>
          </a:endParaRPr>
        </a:p>
      </dgm:t>
    </dgm:pt>
    <dgm:pt modelId="{1CAE52BD-7EED-4A3A-A3FF-5187CCB3072A}" type="parTrans" cxnId="{83582683-DDF0-422C-AE92-91685DFC0317}">
      <dgm:prSet/>
      <dgm:spPr/>
      <dgm:t>
        <a:bodyPr/>
        <a:lstStyle/>
        <a:p>
          <a:endParaRPr lang="en-US"/>
        </a:p>
      </dgm:t>
    </dgm:pt>
    <dgm:pt modelId="{A3B93D5D-18F1-431E-BCB9-BF8BC7C53521}" type="sibTrans" cxnId="{83582683-DDF0-422C-AE92-91685DFC0317}">
      <dgm:prSet/>
      <dgm:spPr/>
      <dgm:t>
        <a:bodyPr/>
        <a:lstStyle/>
        <a:p>
          <a:endParaRPr lang="en-US"/>
        </a:p>
      </dgm:t>
    </dgm:pt>
    <dgm:pt modelId="{617D2930-2D53-4F00-9A4B-9076E410D6C8}">
      <dgm:prSet phldrT="[Text]"/>
      <dgm:spPr>
        <a:solidFill>
          <a:schemeClr val="accent1">
            <a:lumMod val="75000"/>
          </a:schemeClr>
        </a:solidFill>
      </dgm:spPr>
      <dgm:t>
        <a:bodyPr/>
        <a:lstStyle/>
        <a:p>
          <a:r>
            <a:rPr lang="en-US" dirty="0" smtClean="0">
              <a:solidFill>
                <a:schemeClr val="bg2"/>
              </a:solidFill>
              <a:latin typeface="Roboto Black" panose="02000000000000000000" pitchFamily="2" charset="0"/>
              <a:ea typeface="Roboto Black" panose="02000000000000000000" pitchFamily="2" charset="0"/>
            </a:rPr>
            <a:t>Capture</a:t>
          </a:r>
          <a:endParaRPr lang="en-US" dirty="0">
            <a:solidFill>
              <a:schemeClr val="bg2"/>
            </a:solidFill>
            <a:latin typeface="Roboto Black" panose="02000000000000000000" pitchFamily="2" charset="0"/>
            <a:ea typeface="Roboto Black" panose="02000000000000000000" pitchFamily="2" charset="0"/>
          </a:endParaRPr>
        </a:p>
      </dgm:t>
    </dgm:pt>
    <dgm:pt modelId="{68746988-AC75-43A0-877C-9E191D608243}" type="parTrans" cxnId="{A1F7AE22-46B8-4C41-9686-9CCBA6627C2F}">
      <dgm:prSet/>
      <dgm:spPr/>
      <dgm:t>
        <a:bodyPr/>
        <a:lstStyle/>
        <a:p>
          <a:endParaRPr lang="en-US"/>
        </a:p>
      </dgm:t>
    </dgm:pt>
    <dgm:pt modelId="{2510D3F1-DA61-48B7-9060-7EF898103634}" type="sibTrans" cxnId="{A1F7AE22-46B8-4C41-9686-9CCBA6627C2F}">
      <dgm:prSet/>
      <dgm:spPr/>
      <dgm:t>
        <a:bodyPr/>
        <a:lstStyle/>
        <a:p>
          <a:endParaRPr lang="en-US"/>
        </a:p>
      </dgm:t>
    </dgm:pt>
    <dgm:pt modelId="{D7A95001-6B60-4FB2-8EB7-0D011A37ED06}">
      <dgm:prSet phldrT="[Text]"/>
      <dgm:spPr>
        <a:solidFill>
          <a:schemeClr val="accent3"/>
        </a:solidFill>
      </dgm:spPr>
      <dgm:t>
        <a:bodyPr/>
        <a:lstStyle/>
        <a:p>
          <a:r>
            <a:rPr lang="en-US" dirty="0" smtClean="0">
              <a:solidFill>
                <a:schemeClr val="accent3">
                  <a:lumMod val="75000"/>
                </a:schemeClr>
              </a:solidFill>
              <a:latin typeface="Roboto Black" panose="02000000000000000000" pitchFamily="2" charset="0"/>
              <a:ea typeface="Roboto Black" panose="02000000000000000000" pitchFamily="2" charset="0"/>
            </a:rPr>
            <a:t>Evaluate</a:t>
          </a:r>
          <a:endParaRPr lang="en-US" dirty="0">
            <a:solidFill>
              <a:schemeClr val="accent3">
                <a:lumMod val="75000"/>
              </a:schemeClr>
            </a:solidFill>
            <a:latin typeface="Roboto Black" panose="02000000000000000000" pitchFamily="2" charset="0"/>
            <a:ea typeface="Roboto Black" panose="02000000000000000000" pitchFamily="2" charset="0"/>
          </a:endParaRPr>
        </a:p>
      </dgm:t>
    </dgm:pt>
    <dgm:pt modelId="{832EF7E9-69A3-4EFF-BEDD-9A4AAF7F0301}" type="parTrans" cxnId="{CBD5F9BB-A2D2-48E5-8428-E271F18E5DD7}">
      <dgm:prSet/>
      <dgm:spPr/>
      <dgm:t>
        <a:bodyPr/>
        <a:lstStyle/>
        <a:p>
          <a:endParaRPr lang="en-US"/>
        </a:p>
      </dgm:t>
    </dgm:pt>
    <dgm:pt modelId="{9F874C87-8FA2-4F03-9086-7714B19FC7BE}" type="sibTrans" cxnId="{CBD5F9BB-A2D2-48E5-8428-E271F18E5DD7}">
      <dgm:prSet/>
      <dgm:spPr/>
      <dgm:t>
        <a:bodyPr/>
        <a:lstStyle/>
        <a:p>
          <a:endParaRPr lang="en-US"/>
        </a:p>
      </dgm:t>
    </dgm:pt>
    <dgm:pt modelId="{3964D589-511E-4BEA-ACD9-BC52DEC5F1B8}">
      <dgm:prSet phldrT="[Text]"/>
      <dgm:spPr>
        <a:solidFill>
          <a:schemeClr val="accent3"/>
        </a:solidFill>
      </dgm:spPr>
      <dgm:t>
        <a:bodyPr/>
        <a:lstStyle/>
        <a:p>
          <a:r>
            <a:rPr lang="en-US" dirty="0" smtClean="0">
              <a:solidFill>
                <a:schemeClr val="accent3">
                  <a:lumMod val="75000"/>
                </a:schemeClr>
              </a:solidFill>
              <a:latin typeface="Roboto Black" panose="02000000000000000000" pitchFamily="2" charset="0"/>
              <a:ea typeface="Roboto Black" panose="02000000000000000000" pitchFamily="2" charset="0"/>
            </a:rPr>
            <a:t>Analyze</a:t>
          </a:r>
          <a:endParaRPr lang="en-US" dirty="0">
            <a:solidFill>
              <a:schemeClr val="accent3">
                <a:lumMod val="75000"/>
              </a:schemeClr>
            </a:solidFill>
            <a:latin typeface="Roboto Black" panose="02000000000000000000" pitchFamily="2" charset="0"/>
            <a:ea typeface="Roboto Black" panose="02000000000000000000" pitchFamily="2" charset="0"/>
          </a:endParaRPr>
        </a:p>
      </dgm:t>
    </dgm:pt>
    <dgm:pt modelId="{0CAE2E3D-6D5A-49FD-B302-FFD224A7890A}" type="parTrans" cxnId="{BCC12D3C-DD0E-4F04-AB11-C87543B42DE8}">
      <dgm:prSet/>
      <dgm:spPr/>
      <dgm:t>
        <a:bodyPr/>
        <a:lstStyle/>
        <a:p>
          <a:endParaRPr lang="en-US"/>
        </a:p>
      </dgm:t>
    </dgm:pt>
    <dgm:pt modelId="{C9026441-81F6-4456-AF5D-C580F6B3A657}" type="sibTrans" cxnId="{BCC12D3C-DD0E-4F04-AB11-C87543B42DE8}">
      <dgm:prSet/>
      <dgm:spPr/>
      <dgm:t>
        <a:bodyPr/>
        <a:lstStyle/>
        <a:p>
          <a:endParaRPr lang="en-US"/>
        </a:p>
      </dgm:t>
    </dgm:pt>
    <dgm:pt modelId="{9E28459E-96C6-4350-9C95-C726C3FCD9A2}" type="pres">
      <dgm:prSet presAssocID="{DE47A43B-BFF1-43FA-AD54-788EC70AF428}" presName="cycleMatrixDiagram" presStyleCnt="0">
        <dgm:presLayoutVars>
          <dgm:chMax val="1"/>
          <dgm:dir/>
          <dgm:animLvl val="lvl"/>
          <dgm:resizeHandles val="exact"/>
        </dgm:presLayoutVars>
      </dgm:prSet>
      <dgm:spPr/>
      <dgm:t>
        <a:bodyPr/>
        <a:lstStyle/>
        <a:p>
          <a:endParaRPr lang="en-US"/>
        </a:p>
      </dgm:t>
    </dgm:pt>
    <dgm:pt modelId="{B64D682A-7976-48D7-A3A5-ED873CFBAD6A}" type="pres">
      <dgm:prSet presAssocID="{DE47A43B-BFF1-43FA-AD54-788EC70AF428}" presName="children" presStyleCnt="0"/>
      <dgm:spPr/>
    </dgm:pt>
    <dgm:pt modelId="{AFF1D141-B11D-4ECD-B2B1-01F1491CBA0C}" type="pres">
      <dgm:prSet presAssocID="{DE47A43B-BFF1-43FA-AD54-788EC70AF428}" presName="childPlaceholder" presStyleCnt="0"/>
      <dgm:spPr/>
    </dgm:pt>
    <dgm:pt modelId="{C6705CE3-AB5B-4A91-BC54-D7C32F03D011}" type="pres">
      <dgm:prSet presAssocID="{DE47A43B-BFF1-43FA-AD54-788EC70AF428}" presName="circle" presStyleCnt="0"/>
      <dgm:spPr/>
    </dgm:pt>
    <dgm:pt modelId="{EABAC166-8EE0-4699-86DD-324218FC9B0D}" type="pres">
      <dgm:prSet presAssocID="{DE47A43B-BFF1-43FA-AD54-788EC70AF428}" presName="quadrant1" presStyleLbl="node1" presStyleIdx="0" presStyleCnt="4">
        <dgm:presLayoutVars>
          <dgm:chMax val="1"/>
          <dgm:bulletEnabled val="1"/>
        </dgm:presLayoutVars>
      </dgm:prSet>
      <dgm:spPr/>
      <dgm:t>
        <a:bodyPr/>
        <a:lstStyle/>
        <a:p>
          <a:endParaRPr lang="en-US"/>
        </a:p>
      </dgm:t>
    </dgm:pt>
    <dgm:pt modelId="{5C972D2D-5E95-453A-B754-80263EFB52C5}" type="pres">
      <dgm:prSet presAssocID="{DE47A43B-BFF1-43FA-AD54-788EC70AF428}" presName="quadrant2" presStyleLbl="node1" presStyleIdx="1" presStyleCnt="4">
        <dgm:presLayoutVars>
          <dgm:chMax val="1"/>
          <dgm:bulletEnabled val="1"/>
        </dgm:presLayoutVars>
      </dgm:prSet>
      <dgm:spPr/>
      <dgm:t>
        <a:bodyPr/>
        <a:lstStyle/>
        <a:p>
          <a:endParaRPr lang="en-US"/>
        </a:p>
      </dgm:t>
    </dgm:pt>
    <dgm:pt modelId="{E3F6A131-F3A1-4C46-8977-3D61624FD1D6}" type="pres">
      <dgm:prSet presAssocID="{DE47A43B-BFF1-43FA-AD54-788EC70AF428}" presName="quadrant3" presStyleLbl="node1" presStyleIdx="2" presStyleCnt="4">
        <dgm:presLayoutVars>
          <dgm:chMax val="1"/>
          <dgm:bulletEnabled val="1"/>
        </dgm:presLayoutVars>
      </dgm:prSet>
      <dgm:spPr/>
      <dgm:t>
        <a:bodyPr/>
        <a:lstStyle/>
        <a:p>
          <a:endParaRPr lang="en-US"/>
        </a:p>
      </dgm:t>
    </dgm:pt>
    <dgm:pt modelId="{FEB97EBC-007B-40A6-8511-664EF8FCF08F}" type="pres">
      <dgm:prSet presAssocID="{DE47A43B-BFF1-43FA-AD54-788EC70AF428}" presName="quadrant4" presStyleLbl="node1" presStyleIdx="3" presStyleCnt="4">
        <dgm:presLayoutVars>
          <dgm:chMax val="1"/>
          <dgm:bulletEnabled val="1"/>
        </dgm:presLayoutVars>
      </dgm:prSet>
      <dgm:spPr/>
      <dgm:t>
        <a:bodyPr/>
        <a:lstStyle/>
        <a:p>
          <a:endParaRPr lang="en-US"/>
        </a:p>
      </dgm:t>
    </dgm:pt>
    <dgm:pt modelId="{CCA5E47D-083D-45C6-8CB1-4F72BE745849}" type="pres">
      <dgm:prSet presAssocID="{DE47A43B-BFF1-43FA-AD54-788EC70AF428}" presName="quadrantPlaceholder" presStyleCnt="0"/>
      <dgm:spPr/>
    </dgm:pt>
    <dgm:pt modelId="{19845F20-1128-4BB3-AE78-16C30B7C80DA}" type="pres">
      <dgm:prSet presAssocID="{DE47A43B-BFF1-43FA-AD54-788EC70AF428}" presName="center1" presStyleLbl="fgShp" presStyleIdx="0" presStyleCnt="2"/>
      <dgm:spPr/>
    </dgm:pt>
    <dgm:pt modelId="{944C8644-49CE-46FC-ACF2-E21BFF305E0F}" type="pres">
      <dgm:prSet presAssocID="{DE47A43B-BFF1-43FA-AD54-788EC70AF428}" presName="center2" presStyleLbl="fgShp" presStyleIdx="1" presStyleCnt="2"/>
      <dgm:spPr/>
    </dgm:pt>
  </dgm:ptLst>
  <dgm:cxnLst>
    <dgm:cxn modelId="{A123F053-EBF9-4A47-8187-164871AE7E99}" type="presOf" srcId="{3964D589-511E-4BEA-ACD9-BC52DEC5F1B8}" destId="{FEB97EBC-007B-40A6-8511-664EF8FCF08F}" srcOrd="0" destOrd="0" presId="urn:microsoft.com/office/officeart/2005/8/layout/cycle4"/>
    <dgm:cxn modelId="{83582683-DDF0-422C-AE92-91685DFC0317}" srcId="{DE47A43B-BFF1-43FA-AD54-788EC70AF428}" destId="{8AEED53C-124F-4470-AC71-1D6567FA8D0D}" srcOrd="0" destOrd="0" parTransId="{1CAE52BD-7EED-4A3A-A3FF-5187CCB3072A}" sibTransId="{A3B93D5D-18F1-431E-BCB9-BF8BC7C53521}"/>
    <dgm:cxn modelId="{53CC6892-57EB-48C1-A395-0A7D298BFBB2}" type="presOf" srcId="{8AEED53C-124F-4470-AC71-1D6567FA8D0D}" destId="{EABAC166-8EE0-4699-86DD-324218FC9B0D}" srcOrd="0" destOrd="0" presId="urn:microsoft.com/office/officeart/2005/8/layout/cycle4"/>
    <dgm:cxn modelId="{06FD608A-1CA3-4A8C-87D4-2F59F51C6AB5}" type="presOf" srcId="{DE47A43B-BFF1-43FA-AD54-788EC70AF428}" destId="{9E28459E-96C6-4350-9C95-C726C3FCD9A2}" srcOrd="0" destOrd="0" presId="urn:microsoft.com/office/officeart/2005/8/layout/cycle4"/>
    <dgm:cxn modelId="{BCC12D3C-DD0E-4F04-AB11-C87543B42DE8}" srcId="{DE47A43B-BFF1-43FA-AD54-788EC70AF428}" destId="{3964D589-511E-4BEA-ACD9-BC52DEC5F1B8}" srcOrd="3" destOrd="0" parTransId="{0CAE2E3D-6D5A-49FD-B302-FFD224A7890A}" sibTransId="{C9026441-81F6-4456-AF5D-C580F6B3A657}"/>
    <dgm:cxn modelId="{C95367CE-0DE2-473D-A751-2922D9416DC1}" type="presOf" srcId="{D7A95001-6B60-4FB2-8EB7-0D011A37ED06}" destId="{E3F6A131-F3A1-4C46-8977-3D61624FD1D6}" srcOrd="0" destOrd="0" presId="urn:microsoft.com/office/officeart/2005/8/layout/cycle4"/>
    <dgm:cxn modelId="{AC6B9D4E-D392-42B0-A147-7BCCA71DFB08}" type="presOf" srcId="{617D2930-2D53-4F00-9A4B-9076E410D6C8}" destId="{5C972D2D-5E95-453A-B754-80263EFB52C5}" srcOrd="0" destOrd="0" presId="urn:microsoft.com/office/officeart/2005/8/layout/cycle4"/>
    <dgm:cxn modelId="{A1F7AE22-46B8-4C41-9686-9CCBA6627C2F}" srcId="{DE47A43B-BFF1-43FA-AD54-788EC70AF428}" destId="{617D2930-2D53-4F00-9A4B-9076E410D6C8}" srcOrd="1" destOrd="0" parTransId="{68746988-AC75-43A0-877C-9E191D608243}" sibTransId="{2510D3F1-DA61-48B7-9060-7EF898103634}"/>
    <dgm:cxn modelId="{CBD5F9BB-A2D2-48E5-8428-E271F18E5DD7}" srcId="{DE47A43B-BFF1-43FA-AD54-788EC70AF428}" destId="{D7A95001-6B60-4FB2-8EB7-0D011A37ED06}" srcOrd="2" destOrd="0" parTransId="{832EF7E9-69A3-4EFF-BEDD-9A4AAF7F0301}" sibTransId="{9F874C87-8FA2-4F03-9086-7714B19FC7BE}"/>
    <dgm:cxn modelId="{F21541CE-1A79-4789-9116-CFBBB3B262B7}" type="presParOf" srcId="{9E28459E-96C6-4350-9C95-C726C3FCD9A2}" destId="{B64D682A-7976-48D7-A3A5-ED873CFBAD6A}" srcOrd="0" destOrd="0" presId="urn:microsoft.com/office/officeart/2005/8/layout/cycle4"/>
    <dgm:cxn modelId="{35D61107-C445-4C94-9E46-BADB27F69748}" type="presParOf" srcId="{B64D682A-7976-48D7-A3A5-ED873CFBAD6A}" destId="{AFF1D141-B11D-4ECD-B2B1-01F1491CBA0C}" srcOrd="0" destOrd="0" presId="urn:microsoft.com/office/officeart/2005/8/layout/cycle4"/>
    <dgm:cxn modelId="{FD0E9279-3130-4FE2-9624-847ABC664E0B}" type="presParOf" srcId="{9E28459E-96C6-4350-9C95-C726C3FCD9A2}" destId="{C6705CE3-AB5B-4A91-BC54-D7C32F03D011}" srcOrd="1" destOrd="0" presId="urn:microsoft.com/office/officeart/2005/8/layout/cycle4"/>
    <dgm:cxn modelId="{F4ADD686-89A5-4057-BA1E-E0BAE8D85AA2}" type="presParOf" srcId="{C6705CE3-AB5B-4A91-BC54-D7C32F03D011}" destId="{EABAC166-8EE0-4699-86DD-324218FC9B0D}" srcOrd="0" destOrd="0" presId="urn:microsoft.com/office/officeart/2005/8/layout/cycle4"/>
    <dgm:cxn modelId="{02DC0C79-3E4F-441B-8927-1D05879DE574}" type="presParOf" srcId="{C6705CE3-AB5B-4A91-BC54-D7C32F03D011}" destId="{5C972D2D-5E95-453A-B754-80263EFB52C5}" srcOrd="1" destOrd="0" presId="urn:microsoft.com/office/officeart/2005/8/layout/cycle4"/>
    <dgm:cxn modelId="{A5673E7D-1A07-4880-81F1-28C4D7A0D14E}" type="presParOf" srcId="{C6705CE3-AB5B-4A91-BC54-D7C32F03D011}" destId="{E3F6A131-F3A1-4C46-8977-3D61624FD1D6}" srcOrd="2" destOrd="0" presId="urn:microsoft.com/office/officeart/2005/8/layout/cycle4"/>
    <dgm:cxn modelId="{A926D447-EEF0-40B7-9836-BC550C5DEEF1}" type="presParOf" srcId="{C6705CE3-AB5B-4A91-BC54-D7C32F03D011}" destId="{FEB97EBC-007B-40A6-8511-664EF8FCF08F}" srcOrd="3" destOrd="0" presId="urn:microsoft.com/office/officeart/2005/8/layout/cycle4"/>
    <dgm:cxn modelId="{F65CC34D-09E5-4356-BBBD-A21B63226C6B}" type="presParOf" srcId="{C6705CE3-AB5B-4A91-BC54-D7C32F03D011}" destId="{CCA5E47D-083D-45C6-8CB1-4F72BE745849}" srcOrd="4" destOrd="0" presId="urn:microsoft.com/office/officeart/2005/8/layout/cycle4"/>
    <dgm:cxn modelId="{8AE5B1BB-C7E3-4F64-BD39-DDF87A251041}" type="presParOf" srcId="{9E28459E-96C6-4350-9C95-C726C3FCD9A2}" destId="{19845F20-1128-4BB3-AE78-16C30B7C80DA}" srcOrd="2" destOrd="0" presId="urn:microsoft.com/office/officeart/2005/8/layout/cycle4"/>
    <dgm:cxn modelId="{9CE98159-4F87-4EB6-AB0F-0A2F6F1A98C8}" type="presParOf" srcId="{9E28459E-96C6-4350-9C95-C726C3FCD9A2}" destId="{944C8644-49CE-46FC-ACF2-E21BFF305E0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47A43B-BFF1-43FA-AD54-788EC70AF428}"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8AEED53C-124F-4470-AC71-1D6567FA8D0D}">
      <dgm:prSet phldrT="[Text]"/>
      <dgm:spPr>
        <a:solidFill>
          <a:schemeClr val="accent3"/>
        </a:solidFill>
      </dgm:spPr>
      <dgm:t>
        <a:bodyPr/>
        <a:lstStyle/>
        <a:p>
          <a:r>
            <a:rPr lang="en-US" dirty="0" smtClean="0">
              <a:solidFill>
                <a:schemeClr val="accent3">
                  <a:lumMod val="75000"/>
                </a:schemeClr>
              </a:solidFill>
              <a:latin typeface="Roboto Black" panose="02000000000000000000" pitchFamily="2" charset="0"/>
              <a:ea typeface="Roboto Black" panose="02000000000000000000" pitchFamily="2" charset="0"/>
            </a:rPr>
            <a:t>Assess</a:t>
          </a:r>
          <a:endParaRPr lang="en-US" dirty="0">
            <a:solidFill>
              <a:schemeClr val="accent3">
                <a:lumMod val="75000"/>
              </a:schemeClr>
            </a:solidFill>
            <a:latin typeface="Roboto Black" panose="02000000000000000000" pitchFamily="2" charset="0"/>
            <a:ea typeface="Roboto Black" panose="02000000000000000000" pitchFamily="2" charset="0"/>
          </a:endParaRPr>
        </a:p>
      </dgm:t>
    </dgm:pt>
    <dgm:pt modelId="{1CAE52BD-7EED-4A3A-A3FF-5187CCB3072A}" type="parTrans" cxnId="{83582683-DDF0-422C-AE92-91685DFC0317}">
      <dgm:prSet/>
      <dgm:spPr/>
      <dgm:t>
        <a:bodyPr/>
        <a:lstStyle/>
        <a:p>
          <a:endParaRPr lang="en-US"/>
        </a:p>
      </dgm:t>
    </dgm:pt>
    <dgm:pt modelId="{A3B93D5D-18F1-431E-BCB9-BF8BC7C53521}" type="sibTrans" cxnId="{83582683-DDF0-422C-AE92-91685DFC0317}">
      <dgm:prSet/>
      <dgm:spPr/>
      <dgm:t>
        <a:bodyPr/>
        <a:lstStyle/>
        <a:p>
          <a:endParaRPr lang="en-US"/>
        </a:p>
      </dgm:t>
    </dgm:pt>
    <dgm:pt modelId="{617D2930-2D53-4F00-9A4B-9076E410D6C8}">
      <dgm:prSet phldrT="[Text]"/>
      <dgm:spPr>
        <a:solidFill>
          <a:schemeClr val="accent3"/>
        </a:solidFill>
      </dgm:spPr>
      <dgm:t>
        <a:bodyPr/>
        <a:lstStyle/>
        <a:p>
          <a:r>
            <a:rPr lang="en-US" dirty="0" smtClean="0">
              <a:solidFill>
                <a:schemeClr val="accent3">
                  <a:lumMod val="75000"/>
                </a:schemeClr>
              </a:solidFill>
              <a:latin typeface="Roboto Black" panose="02000000000000000000" pitchFamily="2" charset="0"/>
              <a:ea typeface="Roboto Black" panose="02000000000000000000" pitchFamily="2" charset="0"/>
            </a:rPr>
            <a:t>Capture</a:t>
          </a:r>
          <a:endParaRPr lang="en-US" dirty="0">
            <a:solidFill>
              <a:schemeClr val="accent3">
                <a:lumMod val="75000"/>
              </a:schemeClr>
            </a:solidFill>
            <a:latin typeface="Roboto Black" panose="02000000000000000000" pitchFamily="2" charset="0"/>
            <a:ea typeface="Roboto Black" panose="02000000000000000000" pitchFamily="2" charset="0"/>
          </a:endParaRPr>
        </a:p>
      </dgm:t>
    </dgm:pt>
    <dgm:pt modelId="{68746988-AC75-43A0-877C-9E191D608243}" type="parTrans" cxnId="{A1F7AE22-46B8-4C41-9686-9CCBA6627C2F}">
      <dgm:prSet/>
      <dgm:spPr/>
      <dgm:t>
        <a:bodyPr/>
        <a:lstStyle/>
        <a:p>
          <a:endParaRPr lang="en-US"/>
        </a:p>
      </dgm:t>
    </dgm:pt>
    <dgm:pt modelId="{2510D3F1-DA61-48B7-9060-7EF898103634}" type="sibTrans" cxnId="{A1F7AE22-46B8-4C41-9686-9CCBA6627C2F}">
      <dgm:prSet/>
      <dgm:spPr/>
      <dgm:t>
        <a:bodyPr/>
        <a:lstStyle/>
        <a:p>
          <a:endParaRPr lang="en-US"/>
        </a:p>
      </dgm:t>
    </dgm:pt>
    <dgm:pt modelId="{D7A95001-6B60-4FB2-8EB7-0D011A37ED06}">
      <dgm:prSet phldrT="[Text]"/>
      <dgm:spPr>
        <a:solidFill>
          <a:schemeClr val="accent3">
            <a:lumMod val="50000"/>
          </a:schemeClr>
        </a:solidFill>
      </dgm:spPr>
      <dgm:t>
        <a:bodyPr/>
        <a:lstStyle/>
        <a:p>
          <a:r>
            <a:rPr lang="en-US" dirty="0" smtClean="0">
              <a:solidFill>
                <a:schemeClr val="bg2"/>
              </a:solidFill>
              <a:latin typeface="Roboto Black" panose="02000000000000000000" pitchFamily="2" charset="0"/>
              <a:ea typeface="Roboto Black" panose="02000000000000000000" pitchFamily="2" charset="0"/>
            </a:rPr>
            <a:t>Evaluate</a:t>
          </a:r>
          <a:endParaRPr lang="en-US" dirty="0">
            <a:solidFill>
              <a:schemeClr val="bg2"/>
            </a:solidFill>
            <a:latin typeface="Roboto Black" panose="02000000000000000000" pitchFamily="2" charset="0"/>
            <a:ea typeface="Roboto Black" panose="02000000000000000000" pitchFamily="2" charset="0"/>
          </a:endParaRPr>
        </a:p>
      </dgm:t>
    </dgm:pt>
    <dgm:pt modelId="{832EF7E9-69A3-4EFF-BEDD-9A4AAF7F0301}" type="parTrans" cxnId="{CBD5F9BB-A2D2-48E5-8428-E271F18E5DD7}">
      <dgm:prSet/>
      <dgm:spPr/>
      <dgm:t>
        <a:bodyPr/>
        <a:lstStyle/>
        <a:p>
          <a:endParaRPr lang="en-US"/>
        </a:p>
      </dgm:t>
    </dgm:pt>
    <dgm:pt modelId="{9F874C87-8FA2-4F03-9086-7714B19FC7BE}" type="sibTrans" cxnId="{CBD5F9BB-A2D2-48E5-8428-E271F18E5DD7}">
      <dgm:prSet/>
      <dgm:spPr/>
      <dgm:t>
        <a:bodyPr/>
        <a:lstStyle/>
        <a:p>
          <a:endParaRPr lang="en-US"/>
        </a:p>
      </dgm:t>
    </dgm:pt>
    <dgm:pt modelId="{3964D589-511E-4BEA-ACD9-BC52DEC5F1B8}">
      <dgm:prSet phldrT="[Text]"/>
      <dgm:spPr>
        <a:solidFill>
          <a:schemeClr val="accent3"/>
        </a:solidFill>
      </dgm:spPr>
      <dgm:t>
        <a:bodyPr/>
        <a:lstStyle/>
        <a:p>
          <a:r>
            <a:rPr lang="en-US" dirty="0" smtClean="0">
              <a:solidFill>
                <a:schemeClr val="accent3">
                  <a:lumMod val="75000"/>
                </a:schemeClr>
              </a:solidFill>
              <a:latin typeface="Roboto Black" panose="02000000000000000000" pitchFamily="2" charset="0"/>
              <a:ea typeface="Roboto Black" panose="02000000000000000000" pitchFamily="2" charset="0"/>
            </a:rPr>
            <a:t>Analyze</a:t>
          </a:r>
          <a:endParaRPr lang="en-US" dirty="0">
            <a:solidFill>
              <a:schemeClr val="accent3">
                <a:lumMod val="75000"/>
              </a:schemeClr>
            </a:solidFill>
            <a:latin typeface="Roboto Black" panose="02000000000000000000" pitchFamily="2" charset="0"/>
            <a:ea typeface="Roboto Black" panose="02000000000000000000" pitchFamily="2" charset="0"/>
          </a:endParaRPr>
        </a:p>
      </dgm:t>
    </dgm:pt>
    <dgm:pt modelId="{0CAE2E3D-6D5A-49FD-B302-FFD224A7890A}" type="parTrans" cxnId="{BCC12D3C-DD0E-4F04-AB11-C87543B42DE8}">
      <dgm:prSet/>
      <dgm:spPr/>
      <dgm:t>
        <a:bodyPr/>
        <a:lstStyle/>
        <a:p>
          <a:endParaRPr lang="en-US"/>
        </a:p>
      </dgm:t>
    </dgm:pt>
    <dgm:pt modelId="{C9026441-81F6-4456-AF5D-C580F6B3A657}" type="sibTrans" cxnId="{BCC12D3C-DD0E-4F04-AB11-C87543B42DE8}">
      <dgm:prSet/>
      <dgm:spPr/>
      <dgm:t>
        <a:bodyPr/>
        <a:lstStyle/>
        <a:p>
          <a:endParaRPr lang="en-US"/>
        </a:p>
      </dgm:t>
    </dgm:pt>
    <dgm:pt modelId="{9E28459E-96C6-4350-9C95-C726C3FCD9A2}" type="pres">
      <dgm:prSet presAssocID="{DE47A43B-BFF1-43FA-AD54-788EC70AF428}" presName="cycleMatrixDiagram" presStyleCnt="0">
        <dgm:presLayoutVars>
          <dgm:chMax val="1"/>
          <dgm:dir/>
          <dgm:animLvl val="lvl"/>
          <dgm:resizeHandles val="exact"/>
        </dgm:presLayoutVars>
      </dgm:prSet>
      <dgm:spPr/>
      <dgm:t>
        <a:bodyPr/>
        <a:lstStyle/>
        <a:p>
          <a:endParaRPr lang="en-US"/>
        </a:p>
      </dgm:t>
    </dgm:pt>
    <dgm:pt modelId="{B64D682A-7976-48D7-A3A5-ED873CFBAD6A}" type="pres">
      <dgm:prSet presAssocID="{DE47A43B-BFF1-43FA-AD54-788EC70AF428}" presName="children" presStyleCnt="0"/>
      <dgm:spPr/>
    </dgm:pt>
    <dgm:pt modelId="{AFF1D141-B11D-4ECD-B2B1-01F1491CBA0C}" type="pres">
      <dgm:prSet presAssocID="{DE47A43B-BFF1-43FA-AD54-788EC70AF428}" presName="childPlaceholder" presStyleCnt="0"/>
      <dgm:spPr/>
    </dgm:pt>
    <dgm:pt modelId="{C6705CE3-AB5B-4A91-BC54-D7C32F03D011}" type="pres">
      <dgm:prSet presAssocID="{DE47A43B-BFF1-43FA-AD54-788EC70AF428}" presName="circle" presStyleCnt="0"/>
      <dgm:spPr/>
    </dgm:pt>
    <dgm:pt modelId="{EABAC166-8EE0-4699-86DD-324218FC9B0D}" type="pres">
      <dgm:prSet presAssocID="{DE47A43B-BFF1-43FA-AD54-788EC70AF428}" presName="quadrant1" presStyleLbl="node1" presStyleIdx="0" presStyleCnt="4">
        <dgm:presLayoutVars>
          <dgm:chMax val="1"/>
          <dgm:bulletEnabled val="1"/>
        </dgm:presLayoutVars>
      </dgm:prSet>
      <dgm:spPr/>
      <dgm:t>
        <a:bodyPr/>
        <a:lstStyle/>
        <a:p>
          <a:endParaRPr lang="en-US"/>
        </a:p>
      </dgm:t>
    </dgm:pt>
    <dgm:pt modelId="{5C972D2D-5E95-453A-B754-80263EFB52C5}" type="pres">
      <dgm:prSet presAssocID="{DE47A43B-BFF1-43FA-AD54-788EC70AF428}" presName="quadrant2" presStyleLbl="node1" presStyleIdx="1" presStyleCnt="4">
        <dgm:presLayoutVars>
          <dgm:chMax val="1"/>
          <dgm:bulletEnabled val="1"/>
        </dgm:presLayoutVars>
      </dgm:prSet>
      <dgm:spPr/>
      <dgm:t>
        <a:bodyPr/>
        <a:lstStyle/>
        <a:p>
          <a:endParaRPr lang="en-US"/>
        </a:p>
      </dgm:t>
    </dgm:pt>
    <dgm:pt modelId="{E3F6A131-F3A1-4C46-8977-3D61624FD1D6}" type="pres">
      <dgm:prSet presAssocID="{DE47A43B-BFF1-43FA-AD54-788EC70AF428}" presName="quadrant3" presStyleLbl="node1" presStyleIdx="2" presStyleCnt="4">
        <dgm:presLayoutVars>
          <dgm:chMax val="1"/>
          <dgm:bulletEnabled val="1"/>
        </dgm:presLayoutVars>
      </dgm:prSet>
      <dgm:spPr/>
      <dgm:t>
        <a:bodyPr/>
        <a:lstStyle/>
        <a:p>
          <a:endParaRPr lang="en-US"/>
        </a:p>
      </dgm:t>
    </dgm:pt>
    <dgm:pt modelId="{FEB97EBC-007B-40A6-8511-664EF8FCF08F}" type="pres">
      <dgm:prSet presAssocID="{DE47A43B-BFF1-43FA-AD54-788EC70AF428}" presName="quadrant4" presStyleLbl="node1" presStyleIdx="3" presStyleCnt="4">
        <dgm:presLayoutVars>
          <dgm:chMax val="1"/>
          <dgm:bulletEnabled val="1"/>
        </dgm:presLayoutVars>
      </dgm:prSet>
      <dgm:spPr/>
      <dgm:t>
        <a:bodyPr/>
        <a:lstStyle/>
        <a:p>
          <a:endParaRPr lang="en-US"/>
        </a:p>
      </dgm:t>
    </dgm:pt>
    <dgm:pt modelId="{CCA5E47D-083D-45C6-8CB1-4F72BE745849}" type="pres">
      <dgm:prSet presAssocID="{DE47A43B-BFF1-43FA-AD54-788EC70AF428}" presName="quadrantPlaceholder" presStyleCnt="0"/>
      <dgm:spPr/>
    </dgm:pt>
    <dgm:pt modelId="{19845F20-1128-4BB3-AE78-16C30B7C80DA}" type="pres">
      <dgm:prSet presAssocID="{DE47A43B-BFF1-43FA-AD54-788EC70AF428}" presName="center1" presStyleLbl="fgShp" presStyleIdx="0" presStyleCnt="2"/>
      <dgm:spPr/>
    </dgm:pt>
    <dgm:pt modelId="{944C8644-49CE-46FC-ACF2-E21BFF305E0F}" type="pres">
      <dgm:prSet presAssocID="{DE47A43B-BFF1-43FA-AD54-788EC70AF428}" presName="center2" presStyleLbl="fgShp" presStyleIdx="1" presStyleCnt="2"/>
      <dgm:spPr/>
    </dgm:pt>
  </dgm:ptLst>
  <dgm:cxnLst>
    <dgm:cxn modelId="{A123F053-EBF9-4A47-8187-164871AE7E99}" type="presOf" srcId="{3964D589-511E-4BEA-ACD9-BC52DEC5F1B8}" destId="{FEB97EBC-007B-40A6-8511-664EF8FCF08F}" srcOrd="0" destOrd="0" presId="urn:microsoft.com/office/officeart/2005/8/layout/cycle4"/>
    <dgm:cxn modelId="{83582683-DDF0-422C-AE92-91685DFC0317}" srcId="{DE47A43B-BFF1-43FA-AD54-788EC70AF428}" destId="{8AEED53C-124F-4470-AC71-1D6567FA8D0D}" srcOrd="0" destOrd="0" parTransId="{1CAE52BD-7EED-4A3A-A3FF-5187CCB3072A}" sibTransId="{A3B93D5D-18F1-431E-BCB9-BF8BC7C53521}"/>
    <dgm:cxn modelId="{53CC6892-57EB-48C1-A395-0A7D298BFBB2}" type="presOf" srcId="{8AEED53C-124F-4470-AC71-1D6567FA8D0D}" destId="{EABAC166-8EE0-4699-86DD-324218FC9B0D}" srcOrd="0" destOrd="0" presId="urn:microsoft.com/office/officeart/2005/8/layout/cycle4"/>
    <dgm:cxn modelId="{06FD608A-1CA3-4A8C-87D4-2F59F51C6AB5}" type="presOf" srcId="{DE47A43B-BFF1-43FA-AD54-788EC70AF428}" destId="{9E28459E-96C6-4350-9C95-C726C3FCD9A2}" srcOrd="0" destOrd="0" presId="urn:microsoft.com/office/officeart/2005/8/layout/cycle4"/>
    <dgm:cxn modelId="{BCC12D3C-DD0E-4F04-AB11-C87543B42DE8}" srcId="{DE47A43B-BFF1-43FA-AD54-788EC70AF428}" destId="{3964D589-511E-4BEA-ACD9-BC52DEC5F1B8}" srcOrd="3" destOrd="0" parTransId="{0CAE2E3D-6D5A-49FD-B302-FFD224A7890A}" sibTransId="{C9026441-81F6-4456-AF5D-C580F6B3A657}"/>
    <dgm:cxn modelId="{C95367CE-0DE2-473D-A751-2922D9416DC1}" type="presOf" srcId="{D7A95001-6B60-4FB2-8EB7-0D011A37ED06}" destId="{E3F6A131-F3A1-4C46-8977-3D61624FD1D6}" srcOrd="0" destOrd="0" presId="urn:microsoft.com/office/officeart/2005/8/layout/cycle4"/>
    <dgm:cxn modelId="{AC6B9D4E-D392-42B0-A147-7BCCA71DFB08}" type="presOf" srcId="{617D2930-2D53-4F00-9A4B-9076E410D6C8}" destId="{5C972D2D-5E95-453A-B754-80263EFB52C5}" srcOrd="0" destOrd="0" presId="urn:microsoft.com/office/officeart/2005/8/layout/cycle4"/>
    <dgm:cxn modelId="{A1F7AE22-46B8-4C41-9686-9CCBA6627C2F}" srcId="{DE47A43B-BFF1-43FA-AD54-788EC70AF428}" destId="{617D2930-2D53-4F00-9A4B-9076E410D6C8}" srcOrd="1" destOrd="0" parTransId="{68746988-AC75-43A0-877C-9E191D608243}" sibTransId="{2510D3F1-DA61-48B7-9060-7EF898103634}"/>
    <dgm:cxn modelId="{CBD5F9BB-A2D2-48E5-8428-E271F18E5DD7}" srcId="{DE47A43B-BFF1-43FA-AD54-788EC70AF428}" destId="{D7A95001-6B60-4FB2-8EB7-0D011A37ED06}" srcOrd="2" destOrd="0" parTransId="{832EF7E9-69A3-4EFF-BEDD-9A4AAF7F0301}" sibTransId="{9F874C87-8FA2-4F03-9086-7714B19FC7BE}"/>
    <dgm:cxn modelId="{F21541CE-1A79-4789-9116-CFBBB3B262B7}" type="presParOf" srcId="{9E28459E-96C6-4350-9C95-C726C3FCD9A2}" destId="{B64D682A-7976-48D7-A3A5-ED873CFBAD6A}" srcOrd="0" destOrd="0" presId="urn:microsoft.com/office/officeart/2005/8/layout/cycle4"/>
    <dgm:cxn modelId="{35D61107-C445-4C94-9E46-BADB27F69748}" type="presParOf" srcId="{B64D682A-7976-48D7-A3A5-ED873CFBAD6A}" destId="{AFF1D141-B11D-4ECD-B2B1-01F1491CBA0C}" srcOrd="0" destOrd="0" presId="urn:microsoft.com/office/officeart/2005/8/layout/cycle4"/>
    <dgm:cxn modelId="{FD0E9279-3130-4FE2-9624-847ABC664E0B}" type="presParOf" srcId="{9E28459E-96C6-4350-9C95-C726C3FCD9A2}" destId="{C6705CE3-AB5B-4A91-BC54-D7C32F03D011}" srcOrd="1" destOrd="0" presId="urn:microsoft.com/office/officeart/2005/8/layout/cycle4"/>
    <dgm:cxn modelId="{F4ADD686-89A5-4057-BA1E-E0BAE8D85AA2}" type="presParOf" srcId="{C6705CE3-AB5B-4A91-BC54-D7C32F03D011}" destId="{EABAC166-8EE0-4699-86DD-324218FC9B0D}" srcOrd="0" destOrd="0" presId="urn:microsoft.com/office/officeart/2005/8/layout/cycle4"/>
    <dgm:cxn modelId="{02DC0C79-3E4F-441B-8927-1D05879DE574}" type="presParOf" srcId="{C6705CE3-AB5B-4A91-BC54-D7C32F03D011}" destId="{5C972D2D-5E95-453A-B754-80263EFB52C5}" srcOrd="1" destOrd="0" presId="urn:microsoft.com/office/officeart/2005/8/layout/cycle4"/>
    <dgm:cxn modelId="{A5673E7D-1A07-4880-81F1-28C4D7A0D14E}" type="presParOf" srcId="{C6705CE3-AB5B-4A91-BC54-D7C32F03D011}" destId="{E3F6A131-F3A1-4C46-8977-3D61624FD1D6}" srcOrd="2" destOrd="0" presId="urn:microsoft.com/office/officeart/2005/8/layout/cycle4"/>
    <dgm:cxn modelId="{A926D447-EEF0-40B7-9836-BC550C5DEEF1}" type="presParOf" srcId="{C6705CE3-AB5B-4A91-BC54-D7C32F03D011}" destId="{FEB97EBC-007B-40A6-8511-664EF8FCF08F}" srcOrd="3" destOrd="0" presId="urn:microsoft.com/office/officeart/2005/8/layout/cycle4"/>
    <dgm:cxn modelId="{F65CC34D-09E5-4356-BBBD-A21B63226C6B}" type="presParOf" srcId="{C6705CE3-AB5B-4A91-BC54-D7C32F03D011}" destId="{CCA5E47D-083D-45C6-8CB1-4F72BE745849}" srcOrd="4" destOrd="0" presId="urn:microsoft.com/office/officeart/2005/8/layout/cycle4"/>
    <dgm:cxn modelId="{8AE5B1BB-C7E3-4F64-BD39-DDF87A251041}" type="presParOf" srcId="{9E28459E-96C6-4350-9C95-C726C3FCD9A2}" destId="{19845F20-1128-4BB3-AE78-16C30B7C80DA}" srcOrd="2" destOrd="0" presId="urn:microsoft.com/office/officeart/2005/8/layout/cycle4"/>
    <dgm:cxn modelId="{9CE98159-4F87-4EB6-AB0F-0A2F6F1A98C8}" type="presParOf" srcId="{9E28459E-96C6-4350-9C95-C726C3FCD9A2}" destId="{944C8644-49CE-46FC-ACF2-E21BFF305E0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47A43B-BFF1-43FA-AD54-788EC70AF428}"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8AEED53C-124F-4470-AC71-1D6567FA8D0D}">
      <dgm:prSet phldrT="[Text]"/>
      <dgm:spPr>
        <a:solidFill>
          <a:schemeClr val="accent3"/>
        </a:solidFill>
      </dgm:spPr>
      <dgm:t>
        <a:bodyPr/>
        <a:lstStyle/>
        <a:p>
          <a:r>
            <a:rPr lang="en-US" dirty="0" smtClean="0">
              <a:solidFill>
                <a:schemeClr val="accent3">
                  <a:lumMod val="75000"/>
                </a:schemeClr>
              </a:solidFill>
              <a:latin typeface="Roboto Black" panose="02000000000000000000" pitchFamily="2" charset="0"/>
              <a:ea typeface="Roboto Black" panose="02000000000000000000" pitchFamily="2" charset="0"/>
            </a:rPr>
            <a:t>Assess</a:t>
          </a:r>
          <a:endParaRPr lang="en-US" dirty="0">
            <a:solidFill>
              <a:schemeClr val="accent3">
                <a:lumMod val="75000"/>
              </a:schemeClr>
            </a:solidFill>
            <a:latin typeface="Roboto Black" panose="02000000000000000000" pitchFamily="2" charset="0"/>
            <a:ea typeface="Roboto Black" panose="02000000000000000000" pitchFamily="2" charset="0"/>
          </a:endParaRPr>
        </a:p>
      </dgm:t>
    </dgm:pt>
    <dgm:pt modelId="{1CAE52BD-7EED-4A3A-A3FF-5187CCB3072A}" type="parTrans" cxnId="{83582683-DDF0-422C-AE92-91685DFC0317}">
      <dgm:prSet/>
      <dgm:spPr/>
      <dgm:t>
        <a:bodyPr/>
        <a:lstStyle/>
        <a:p>
          <a:endParaRPr lang="en-US"/>
        </a:p>
      </dgm:t>
    </dgm:pt>
    <dgm:pt modelId="{A3B93D5D-18F1-431E-BCB9-BF8BC7C53521}" type="sibTrans" cxnId="{83582683-DDF0-422C-AE92-91685DFC0317}">
      <dgm:prSet/>
      <dgm:spPr/>
      <dgm:t>
        <a:bodyPr/>
        <a:lstStyle/>
        <a:p>
          <a:endParaRPr lang="en-US"/>
        </a:p>
      </dgm:t>
    </dgm:pt>
    <dgm:pt modelId="{617D2930-2D53-4F00-9A4B-9076E410D6C8}">
      <dgm:prSet phldrT="[Text]"/>
      <dgm:spPr>
        <a:solidFill>
          <a:schemeClr val="accent3"/>
        </a:solidFill>
      </dgm:spPr>
      <dgm:t>
        <a:bodyPr/>
        <a:lstStyle/>
        <a:p>
          <a:r>
            <a:rPr lang="en-US" dirty="0" smtClean="0">
              <a:solidFill>
                <a:schemeClr val="accent3">
                  <a:lumMod val="75000"/>
                </a:schemeClr>
              </a:solidFill>
              <a:latin typeface="Roboto Black" panose="02000000000000000000" pitchFamily="2" charset="0"/>
              <a:ea typeface="Roboto Black" panose="02000000000000000000" pitchFamily="2" charset="0"/>
            </a:rPr>
            <a:t>Capture</a:t>
          </a:r>
          <a:endParaRPr lang="en-US" dirty="0">
            <a:solidFill>
              <a:schemeClr val="accent3">
                <a:lumMod val="75000"/>
              </a:schemeClr>
            </a:solidFill>
            <a:latin typeface="Roboto Black" panose="02000000000000000000" pitchFamily="2" charset="0"/>
            <a:ea typeface="Roboto Black" panose="02000000000000000000" pitchFamily="2" charset="0"/>
          </a:endParaRPr>
        </a:p>
      </dgm:t>
    </dgm:pt>
    <dgm:pt modelId="{68746988-AC75-43A0-877C-9E191D608243}" type="parTrans" cxnId="{A1F7AE22-46B8-4C41-9686-9CCBA6627C2F}">
      <dgm:prSet/>
      <dgm:spPr/>
      <dgm:t>
        <a:bodyPr/>
        <a:lstStyle/>
        <a:p>
          <a:endParaRPr lang="en-US"/>
        </a:p>
      </dgm:t>
    </dgm:pt>
    <dgm:pt modelId="{2510D3F1-DA61-48B7-9060-7EF898103634}" type="sibTrans" cxnId="{A1F7AE22-46B8-4C41-9686-9CCBA6627C2F}">
      <dgm:prSet/>
      <dgm:spPr/>
      <dgm:t>
        <a:bodyPr/>
        <a:lstStyle/>
        <a:p>
          <a:endParaRPr lang="en-US"/>
        </a:p>
      </dgm:t>
    </dgm:pt>
    <dgm:pt modelId="{D7A95001-6B60-4FB2-8EB7-0D011A37ED06}">
      <dgm:prSet phldrT="[Text]"/>
      <dgm:spPr>
        <a:solidFill>
          <a:schemeClr val="accent3"/>
        </a:solidFill>
      </dgm:spPr>
      <dgm:t>
        <a:bodyPr/>
        <a:lstStyle/>
        <a:p>
          <a:r>
            <a:rPr lang="en-US" dirty="0" smtClean="0">
              <a:solidFill>
                <a:schemeClr val="accent3">
                  <a:lumMod val="75000"/>
                </a:schemeClr>
              </a:solidFill>
              <a:latin typeface="Roboto Black" panose="02000000000000000000" pitchFamily="2" charset="0"/>
              <a:ea typeface="Roboto Black" panose="02000000000000000000" pitchFamily="2" charset="0"/>
            </a:rPr>
            <a:t>Evaluate</a:t>
          </a:r>
          <a:endParaRPr lang="en-US" dirty="0">
            <a:solidFill>
              <a:schemeClr val="accent3">
                <a:lumMod val="75000"/>
              </a:schemeClr>
            </a:solidFill>
            <a:latin typeface="Roboto Black" panose="02000000000000000000" pitchFamily="2" charset="0"/>
            <a:ea typeface="Roboto Black" panose="02000000000000000000" pitchFamily="2" charset="0"/>
          </a:endParaRPr>
        </a:p>
      </dgm:t>
    </dgm:pt>
    <dgm:pt modelId="{832EF7E9-69A3-4EFF-BEDD-9A4AAF7F0301}" type="parTrans" cxnId="{CBD5F9BB-A2D2-48E5-8428-E271F18E5DD7}">
      <dgm:prSet/>
      <dgm:spPr/>
      <dgm:t>
        <a:bodyPr/>
        <a:lstStyle/>
        <a:p>
          <a:endParaRPr lang="en-US"/>
        </a:p>
      </dgm:t>
    </dgm:pt>
    <dgm:pt modelId="{9F874C87-8FA2-4F03-9086-7714B19FC7BE}" type="sibTrans" cxnId="{CBD5F9BB-A2D2-48E5-8428-E271F18E5DD7}">
      <dgm:prSet/>
      <dgm:spPr/>
      <dgm:t>
        <a:bodyPr/>
        <a:lstStyle/>
        <a:p>
          <a:endParaRPr lang="en-US"/>
        </a:p>
      </dgm:t>
    </dgm:pt>
    <dgm:pt modelId="{3964D589-511E-4BEA-ACD9-BC52DEC5F1B8}">
      <dgm:prSet phldrT="[Text]"/>
      <dgm:spPr>
        <a:solidFill>
          <a:schemeClr val="accent5"/>
        </a:solidFill>
      </dgm:spPr>
      <dgm:t>
        <a:bodyPr/>
        <a:lstStyle/>
        <a:p>
          <a:r>
            <a:rPr lang="en-US" dirty="0" smtClean="0">
              <a:solidFill>
                <a:schemeClr val="bg2"/>
              </a:solidFill>
              <a:latin typeface="Roboto Black" panose="02000000000000000000" pitchFamily="2" charset="0"/>
              <a:ea typeface="Roboto Black" panose="02000000000000000000" pitchFamily="2" charset="0"/>
            </a:rPr>
            <a:t>Analyze</a:t>
          </a:r>
          <a:endParaRPr lang="en-US" dirty="0">
            <a:solidFill>
              <a:schemeClr val="bg2"/>
            </a:solidFill>
            <a:latin typeface="Roboto Black" panose="02000000000000000000" pitchFamily="2" charset="0"/>
            <a:ea typeface="Roboto Black" panose="02000000000000000000" pitchFamily="2" charset="0"/>
          </a:endParaRPr>
        </a:p>
      </dgm:t>
    </dgm:pt>
    <dgm:pt modelId="{0CAE2E3D-6D5A-49FD-B302-FFD224A7890A}" type="parTrans" cxnId="{BCC12D3C-DD0E-4F04-AB11-C87543B42DE8}">
      <dgm:prSet/>
      <dgm:spPr/>
      <dgm:t>
        <a:bodyPr/>
        <a:lstStyle/>
        <a:p>
          <a:endParaRPr lang="en-US"/>
        </a:p>
      </dgm:t>
    </dgm:pt>
    <dgm:pt modelId="{C9026441-81F6-4456-AF5D-C580F6B3A657}" type="sibTrans" cxnId="{BCC12D3C-DD0E-4F04-AB11-C87543B42DE8}">
      <dgm:prSet/>
      <dgm:spPr/>
      <dgm:t>
        <a:bodyPr/>
        <a:lstStyle/>
        <a:p>
          <a:endParaRPr lang="en-US"/>
        </a:p>
      </dgm:t>
    </dgm:pt>
    <dgm:pt modelId="{9E28459E-96C6-4350-9C95-C726C3FCD9A2}" type="pres">
      <dgm:prSet presAssocID="{DE47A43B-BFF1-43FA-AD54-788EC70AF428}" presName="cycleMatrixDiagram" presStyleCnt="0">
        <dgm:presLayoutVars>
          <dgm:chMax val="1"/>
          <dgm:dir/>
          <dgm:animLvl val="lvl"/>
          <dgm:resizeHandles val="exact"/>
        </dgm:presLayoutVars>
      </dgm:prSet>
      <dgm:spPr/>
      <dgm:t>
        <a:bodyPr/>
        <a:lstStyle/>
        <a:p>
          <a:endParaRPr lang="en-US"/>
        </a:p>
      </dgm:t>
    </dgm:pt>
    <dgm:pt modelId="{B64D682A-7976-48D7-A3A5-ED873CFBAD6A}" type="pres">
      <dgm:prSet presAssocID="{DE47A43B-BFF1-43FA-AD54-788EC70AF428}" presName="children" presStyleCnt="0"/>
      <dgm:spPr/>
    </dgm:pt>
    <dgm:pt modelId="{AFF1D141-B11D-4ECD-B2B1-01F1491CBA0C}" type="pres">
      <dgm:prSet presAssocID="{DE47A43B-BFF1-43FA-AD54-788EC70AF428}" presName="childPlaceholder" presStyleCnt="0"/>
      <dgm:spPr/>
    </dgm:pt>
    <dgm:pt modelId="{C6705CE3-AB5B-4A91-BC54-D7C32F03D011}" type="pres">
      <dgm:prSet presAssocID="{DE47A43B-BFF1-43FA-AD54-788EC70AF428}" presName="circle" presStyleCnt="0"/>
      <dgm:spPr/>
    </dgm:pt>
    <dgm:pt modelId="{EABAC166-8EE0-4699-86DD-324218FC9B0D}" type="pres">
      <dgm:prSet presAssocID="{DE47A43B-BFF1-43FA-AD54-788EC70AF428}" presName="quadrant1" presStyleLbl="node1" presStyleIdx="0" presStyleCnt="4">
        <dgm:presLayoutVars>
          <dgm:chMax val="1"/>
          <dgm:bulletEnabled val="1"/>
        </dgm:presLayoutVars>
      </dgm:prSet>
      <dgm:spPr/>
      <dgm:t>
        <a:bodyPr/>
        <a:lstStyle/>
        <a:p>
          <a:endParaRPr lang="en-US"/>
        </a:p>
      </dgm:t>
    </dgm:pt>
    <dgm:pt modelId="{5C972D2D-5E95-453A-B754-80263EFB52C5}" type="pres">
      <dgm:prSet presAssocID="{DE47A43B-BFF1-43FA-AD54-788EC70AF428}" presName="quadrant2" presStyleLbl="node1" presStyleIdx="1" presStyleCnt="4">
        <dgm:presLayoutVars>
          <dgm:chMax val="1"/>
          <dgm:bulletEnabled val="1"/>
        </dgm:presLayoutVars>
      </dgm:prSet>
      <dgm:spPr/>
      <dgm:t>
        <a:bodyPr/>
        <a:lstStyle/>
        <a:p>
          <a:endParaRPr lang="en-US"/>
        </a:p>
      </dgm:t>
    </dgm:pt>
    <dgm:pt modelId="{E3F6A131-F3A1-4C46-8977-3D61624FD1D6}" type="pres">
      <dgm:prSet presAssocID="{DE47A43B-BFF1-43FA-AD54-788EC70AF428}" presName="quadrant3" presStyleLbl="node1" presStyleIdx="2" presStyleCnt="4">
        <dgm:presLayoutVars>
          <dgm:chMax val="1"/>
          <dgm:bulletEnabled val="1"/>
        </dgm:presLayoutVars>
      </dgm:prSet>
      <dgm:spPr/>
      <dgm:t>
        <a:bodyPr/>
        <a:lstStyle/>
        <a:p>
          <a:endParaRPr lang="en-US"/>
        </a:p>
      </dgm:t>
    </dgm:pt>
    <dgm:pt modelId="{FEB97EBC-007B-40A6-8511-664EF8FCF08F}" type="pres">
      <dgm:prSet presAssocID="{DE47A43B-BFF1-43FA-AD54-788EC70AF428}" presName="quadrant4" presStyleLbl="node1" presStyleIdx="3" presStyleCnt="4">
        <dgm:presLayoutVars>
          <dgm:chMax val="1"/>
          <dgm:bulletEnabled val="1"/>
        </dgm:presLayoutVars>
      </dgm:prSet>
      <dgm:spPr/>
      <dgm:t>
        <a:bodyPr/>
        <a:lstStyle/>
        <a:p>
          <a:endParaRPr lang="en-US"/>
        </a:p>
      </dgm:t>
    </dgm:pt>
    <dgm:pt modelId="{CCA5E47D-083D-45C6-8CB1-4F72BE745849}" type="pres">
      <dgm:prSet presAssocID="{DE47A43B-BFF1-43FA-AD54-788EC70AF428}" presName="quadrantPlaceholder" presStyleCnt="0"/>
      <dgm:spPr/>
    </dgm:pt>
    <dgm:pt modelId="{19845F20-1128-4BB3-AE78-16C30B7C80DA}" type="pres">
      <dgm:prSet presAssocID="{DE47A43B-BFF1-43FA-AD54-788EC70AF428}" presName="center1" presStyleLbl="fgShp" presStyleIdx="0" presStyleCnt="2"/>
      <dgm:spPr/>
    </dgm:pt>
    <dgm:pt modelId="{944C8644-49CE-46FC-ACF2-E21BFF305E0F}" type="pres">
      <dgm:prSet presAssocID="{DE47A43B-BFF1-43FA-AD54-788EC70AF428}" presName="center2" presStyleLbl="fgShp" presStyleIdx="1" presStyleCnt="2"/>
      <dgm:spPr/>
    </dgm:pt>
  </dgm:ptLst>
  <dgm:cxnLst>
    <dgm:cxn modelId="{A123F053-EBF9-4A47-8187-164871AE7E99}" type="presOf" srcId="{3964D589-511E-4BEA-ACD9-BC52DEC5F1B8}" destId="{FEB97EBC-007B-40A6-8511-664EF8FCF08F}" srcOrd="0" destOrd="0" presId="urn:microsoft.com/office/officeart/2005/8/layout/cycle4"/>
    <dgm:cxn modelId="{83582683-DDF0-422C-AE92-91685DFC0317}" srcId="{DE47A43B-BFF1-43FA-AD54-788EC70AF428}" destId="{8AEED53C-124F-4470-AC71-1D6567FA8D0D}" srcOrd="0" destOrd="0" parTransId="{1CAE52BD-7EED-4A3A-A3FF-5187CCB3072A}" sibTransId="{A3B93D5D-18F1-431E-BCB9-BF8BC7C53521}"/>
    <dgm:cxn modelId="{53CC6892-57EB-48C1-A395-0A7D298BFBB2}" type="presOf" srcId="{8AEED53C-124F-4470-AC71-1D6567FA8D0D}" destId="{EABAC166-8EE0-4699-86DD-324218FC9B0D}" srcOrd="0" destOrd="0" presId="urn:microsoft.com/office/officeart/2005/8/layout/cycle4"/>
    <dgm:cxn modelId="{06FD608A-1CA3-4A8C-87D4-2F59F51C6AB5}" type="presOf" srcId="{DE47A43B-BFF1-43FA-AD54-788EC70AF428}" destId="{9E28459E-96C6-4350-9C95-C726C3FCD9A2}" srcOrd="0" destOrd="0" presId="urn:microsoft.com/office/officeart/2005/8/layout/cycle4"/>
    <dgm:cxn modelId="{BCC12D3C-DD0E-4F04-AB11-C87543B42DE8}" srcId="{DE47A43B-BFF1-43FA-AD54-788EC70AF428}" destId="{3964D589-511E-4BEA-ACD9-BC52DEC5F1B8}" srcOrd="3" destOrd="0" parTransId="{0CAE2E3D-6D5A-49FD-B302-FFD224A7890A}" sibTransId="{C9026441-81F6-4456-AF5D-C580F6B3A657}"/>
    <dgm:cxn modelId="{C95367CE-0DE2-473D-A751-2922D9416DC1}" type="presOf" srcId="{D7A95001-6B60-4FB2-8EB7-0D011A37ED06}" destId="{E3F6A131-F3A1-4C46-8977-3D61624FD1D6}" srcOrd="0" destOrd="0" presId="urn:microsoft.com/office/officeart/2005/8/layout/cycle4"/>
    <dgm:cxn modelId="{AC6B9D4E-D392-42B0-A147-7BCCA71DFB08}" type="presOf" srcId="{617D2930-2D53-4F00-9A4B-9076E410D6C8}" destId="{5C972D2D-5E95-453A-B754-80263EFB52C5}" srcOrd="0" destOrd="0" presId="urn:microsoft.com/office/officeart/2005/8/layout/cycle4"/>
    <dgm:cxn modelId="{A1F7AE22-46B8-4C41-9686-9CCBA6627C2F}" srcId="{DE47A43B-BFF1-43FA-AD54-788EC70AF428}" destId="{617D2930-2D53-4F00-9A4B-9076E410D6C8}" srcOrd="1" destOrd="0" parTransId="{68746988-AC75-43A0-877C-9E191D608243}" sibTransId="{2510D3F1-DA61-48B7-9060-7EF898103634}"/>
    <dgm:cxn modelId="{CBD5F9BB-A2D2-48E5-8428-E271F18E5DD7}" srcId="{DE47A43B-BFF1-43FA-AD54-788EC70AF428}" destId="{D7A95001-6B60-4FB2-8EB7-0D011A37ED06}" srcOrd="2" destOrd="0" parTransId="{832EF7E9-69A3-4EFF-BEDD-9A4AAF7F0301}" sibTransId="{9F874C87-8FA2-4F03-9086-7714B19FC7BE}"/>
    <dgm:cxn modelId="{F21541CE-1A79-4789-9116-CFBBB3B262B7}" type="presParOf" srcId="{9E28459E-96C6-4350-9C95-C726C3FCD9A2}" destId="{B64D682A-7976-48D7-A3A5-ED873CFBAD6A}" srcOrd="0" destOrd="0" presId="urn:microsoft.com/office/officeart/2005/8/layout/cycle4"/>
    <dgm:cxn modelId="{35D61107-C445-4C94-9E46-BADB27F69748}" type="presParOf" srcId="{B64D682A-7976-48D7-A3A5-ED873CFBAD6A}" destId="{AFF1D141-B11D-4ECD-B2B1-01F1491CBA0C}" srcOrd="0" destOrd="0" presId="urn:microsoft.com/office/officeart/2005/8/layout/cycle4"/>
    <dgm:cxn modelId="{FD0E9279-3130-4FE2-9624-847ABC664E0B}" type="presParOf" srcId="{9E28459E-96C6-4350-9C95-C726C3FCD9A2}" destId="{C6705CE3-AB5B-4A91-BC54-D7C32F03D011}" srcOrd="1" destOrd="0" presId="urn:microsoft.com/office/officeart/2005/8/layout/cycle4"/>
    <dgm:cxn modelId="{F4ADD686-89A5-4057-BA1E-E0BAE8D85AA2}" type="presParOf" srcId="{C6705CE3-AB5B-4A91-BC54-D7C32F03D011}" destId="{EABAC166-8EE0-4699-86DD-324218FC9B0D}" srcOrd="0" destOrd="0" presId="urn:microsoft.com/office/officeart/2005/8/layout/cycle4"/>
    <dgm:cxn modelId="{02DC0C79-3E4F-441B-8927-1D05879DE574}" type="presParOf" srcId="{C6705CE3-AB5B-4A91-BC54-D7C32F03D011}" destId="{5C972D2D-5E95-453A-B754-80263EFB52C5}" srcOrd="1" destOrd="0" presId="urn:microsoft.com/office/officeart/2005/8/layout/cycle4"/>
    <dgm:cxn modelId="{A5673E7D-1A07-4880-81F1-28C4D7A0D14E}" type="presParOf" srcId="{C6705CE3-AB5B-4A91-BC54-D7C32F03D011}" destId="{E3F6A131-F3A1-4C46-8977-3D61624FD1D6}" srcOrd="2" destOrd="0" presId="urn:microsoft.com/office/officeart/2005/8/layout/cycle4"/>
    <dgm:cxn modelId="{A926D447-EEF0-40B7-9836-BC550C5DEEF1}" type="presParOf" srcId="{C6705CE3-AB5B-4A91-BC54-D7C32F03D011}" destId="{FEB97EBC-007B-40A6-8511-664EF8FCF08F}" srcOrd="3" destOrd="0" presId="urn:microsoft.com/office/officeart/2005/8/layout/cycle4"/>
    <dgm:cxn modelId="{F65CC34D-09E5-4356-BBBD-A21B63226C6B}" type="presParOf" srcId="{C6705CE3-AB5B-4A91-BC54-D7C32F03D011}" destId="{CCA5E47D-083D-45C6-8CB1-4F72BE745849}" srcOrd="4" destOrd="0" presId="urn:microsoft.com/office/officeart/2005/8/layout/cycle4"/>
    <dgm:cxn modelId="{8AE5B1BB-C7E3-4F64-BD39-DDF87A251041}" type="presParOf" srcId="{9E28459E-96C6-4350-9C95-C726C3FCD9A2}" destId="{19845F20-1128-4BB3-AE78-16C30B7C80DA}" srcOrd="2" destOrd="0" presId="urn:microsoft.com/office/officeart/2005/8/layout/cycle4"/>
    <dgm:cxn modelId="{9CE98159-4F87-4EB6-AB0F-0A2F6F1A98C8}" type="presParOf" srcId="{9E28459E-96C6-4350-9C95-C726C3FCD9A2}" destId="{944C8644-49CE-46FC-ACF2-E21BFF305E0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AC166-8EE0-4699-86DD-324218FC9B0D}">
      <dsp:nvSpPr>
        <dsp:cNvPr id="0" name=""/>
        <dsp:cNvSpPr/>
      </dsp:nvSpPr>
      <dsp:spPr>
        <a:xfrm>
          <a:off x="1366332" y="253683"/>
          <a:ext cx="1927107" cy="1927107"/>
        </a:xfrm>
        <a:prstGeom prst="pieWedg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2"/>
              </a:solidFill>
              <a:latin typeface="Roboto Black" panose="02000000000000000000" pitchFamily="2" charset="0"/>
              <a:ea typeface="Roboto Black" panose="02000000000000000000" pitchFamily="2" charset="0"/>
            </a:rPr>
            <a:t>Assess</a:t>
          </a:r>
          <a:endParaRPr lang="en-US" sz="2100" kern="1200" dirty="0">
            <a:solidFill>
              <a:schemeClr val="bg2"/>
            </a:solidFill>
            <a:latin typeface="Roboto Black" panose="02000000000000000000" pitchFamily="2" charset="0"/>
            <a:ea typeface="Roboto Black" panose="02000000000000000000" pitchFamily="2" charset="0"/>
          </a:endParaRPr>
        </a:p>
      </dsp:txBody>
      <dsp:txXfrm>
        <a:off x="1930769" y="818120"/>
        <a:ext cx="1362670" cy="1362670"/>
      </dsp:txXfrm>
    </dsp:sp>
    <dsp:sp modelId="{5C972D2D-5E95-453A-B754-80263EFB52C5}">
      <dsp:nvSpPr>
        <dsp:cNvPr id="0" name=""/>
        <dsp:cNvSpPr/>
      </dsp:nvSpPr>
      <dsp:spPr>
        <a:xfrm rot="5400000">
          <a:off x="3382452" y="253683"/>
          <a:ext cx="1927107" cy="1927107"/>
        </a:xfrm>
        <a:prstGeom prst="pieWedg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solidFill>
                <a:schemeClr val="accent3">
                  <a:lumMod val="75000"/>
                </a:schemeClr>
              </a:solidFill>
              <a:latin typeface="Roboto Black" panose="02000000000000000000" pitchFamily="2" charset="0"/>
              <a:ea typeface="Roboto Black" panose="02000000000000000000" pitchFamily="2" charset="0"/>
            </a:rPr>
            <a:t>Capture</a:t>
          </a:r>
          <a:endParaRPr lang="en-US" sz="2100" kern="1200" dirty="0">
            <a:solidFill>
              <a:schemeClr val="accent3">
                <a:lumMod val="75000"/>
              </a:schemeClr>
            </a:solidFill>
            <a:latin typeface="Roboto Black" panose="02000000000000000000" pitchFamily="2" charset="0"/>
            <a:ea typeface="Roboto Black" panose="02000000000000000000" pitchFamily="2" charset="0"/>
          </a:endParaRPr>
        </a:p>
      </dsp:txBody>
      <dsp:txXfrm rot="-5400000">
        <a:off x="3382452" y="818120"/>
        <a:ext cx="1362670" cy="1362670"/>
      </dsp:txXfrm>
    </dsp:sp>
    <dsp:sp modelId="{E3F6A131-F3A1-4C46-8977-3D61624FD1D6}">
      <dsp:nvSpPr>
        <dsp:cNvPr id="0" name=""/>
        <dsp:cNvSpPr/>
      </dsp:nvSpPr>
      <dsp:spPr>
        <a:xfrm rot="10800000">
          <a:off x="3382452" y="2269803"/>
          <a:ext cx="1927107" cy="1927107"/>
        </a:xfrm>
        <a:prstGeom prst="pieWedg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solidFill>
                <a:schemeClr val="accent3">
                  <a:lumMod val="75000"/>
                </a:schemeClr>
              </a:solidFill>
              <a:latin typeface="Roboto Black" panose="02000000000000000000" pitchFamily="2" charset="0"/>
              <a:ea typeface="Roboto Black" panose="02000000000000000000" pitchFamily="2" charset="0"/>
            </a:rPr>
            <a:t>Evaluate</a:t>
          </a:r>
          <a:endParaRPr lang="en-US" sz="2100" kern="1200" dirty="0">
            <a:solidFill>
              <a:schemeClr val="accent3">
                <a:lumMod val="75000"/>
              </a:schemeClr>
            </a:solidFill>
            <a:latin typeface="Roboto Black" panose="02000000000000000000" pitchFamily="2" charset="0"/>
            <a:ea typeface="Roboto Black" panose="02000000000000000000" pitchFamily="2" charset="0"/>
          </a:endParaRPr>
        </a:p>
      </dsp:txBody>
      <dsp:txXfrm rot="10800000">
        <a:off x="3382452" y="2269803"/>
        <a:ext cx="1362670" cy="1362670"/>
      </dsp:txXfrm>
    </dsp:sp>
    <dsp:sp modelId="{FEB97EBC-007B-40A6-8511-664EF8FCF08F}">
      <dsp:nvSpPr>
        <dsp:cNvPr id="0" name=""/>
        <dsp:cNvSpPr/>
      </dsp:nvSpPr>
      <dsp:spPr>
        <a:xfrm rot="16200000">
          <a:off x="1366332" y="2269803"/>
          <a:ext cx="1927107" cy="1927107"/>
        </a:xfrm>
        <a:prstGeom prst="pieWedg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solidFill>
                <a:schemeClr val="accent3">
                  <a:lumMod val="75000"/>
                </a:schemeClr>
              </a:solidFill>
              <a:latin typeface="Roboto Black" panose="02000000000000000000" pitchFamily="2" charset="0"/>
              <a:ea typeface="Roboto Black" panose="02000000000000000000" pitchFamily="2" charset="0"/>
            </a:rPr>
            <a:t>Analyze</a:t>
          </a:r>
          <a:endParaRPr lang="en-US" sz="2100" kern="1200" dirty="0">
            <a:solidFill>
              <a:schemeClr val="accent3">
                <a:lumMod val="75000"/>
              </a:schemeClr>
            </a:solidFill>
            <a:latin typeface="Roboto Black" panose="02000000000000000000" pitchFamily="2" charset="0"/>
            <a:ea typeface="Roboto Black" panose="02000000000000000000" pitchFamily="2" charset="0"/>
          </a:endParaRPr>
        </a:p>
      </dsp:txBody>
      <dsp:txXfrm rot="5400000">
        <a:off x="1930769" y="2269803"/>
        <a:ext cx="1362670" cy="1362670"/>
      </dsp:txXfrm>
    </dsp:sp>
    <dsp:sp modelId="{19845F20-1128-4BB3-AE78-16C30B7C80DA}">
      <dsp:nvSpPr>
        <dsp:cNvPr id="0" name=""/>
        <dsp:cNvSpPr/>
      </dsp:nvSpPr>
      <dsp:spPr>
        <a:xfrm>
          <a:off x="3005264" y="1824743"/>
          <a:ext cx="665363" cy="578577"/>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4C8644-49CE-46FC-ACF2-E21BFF305E0F}">
      <dsp:nvSpPr>
        <dsp:cNvPr id="0" name=""/>
        <dsp:cNvSpPr/>
      </dsp:nvSpPr>
      <dsp:spPr>
        <a:xfrm rot="10800000">
          <a:off x="3005264" y="2047273"/>
          <a:ext cx="665363" cy="578577"/>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AC166-8EE0-4699-86DD-324218FC9B0D}">
      <dsp:nvSpPr>
        <dsp:cNvPr id="0" name=""/>
        <dsp:cNvSpPr/>
      </dsp:nvSpPr>
      <dsp:spPr>
        <a:xfrm>
          <a:off x="1366332" y="253683"/>
          <a:ext cx="1927107" cy="1927107"/>
        </a:xfrm>
        <a:prstGeom prst="pieWedg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solidFill>
                <a:schemeClr val="accent3">
                  <a:lumMod val="75000"/>
                </a:schemeClr>
              </a:solidFill>
              <a:latin typeface="Roboto Black" panose="02000000000000000000" pitchFamily="2" charset="0"/>
              <a:ea typeface="Roboto Black" panose="02000000000000000000" pitchFamily="2" charset="0"/>
            </a:rPr>
            <a:t>Assess</a:t>
          </a:r>
          <a:endParaRPr lang="en-US" sz="2100" kern="1200" dirty="0">
            <a:solidFill>
              <a:schemeClr val="accent3">
                <a:lumMod val="75000"/>
              </a:schemeClr>
            </a:solidFill>
            <a:latin typeface="Roboto Black" panose="02000000000000000000" pitchFamily="2" charset="0"/>
            <a:ea typeface="Roboto Black" panose="02000000000000000000" pitchFamily="2" charset="0"/>
          </a:endParaRPr>
        </a:p>
      </dsp:txBody>
      <dsp:txXfrm>
        <a:off x="1930769" y="818120"/>
        <a:ext cx="1362670" cy="1362670"/>
      </dsp:txXfrm>
    </dsp:sp>
    <dsp:sp modelId="{5C972D2D-5E95-453A-B754-80263EFB52C5}">
      <dsp:nvSpPr>
        <dsp:cNvPr id="0" name=""/>
        <dsp:cNvSpPr/>
      </dsp:nvSpPr>
      <dsp:spPr>
        <a:xfrm rot="5400000">
          <a:off x="3382452" y="253683"/>
          <a:ext cx="1927107" cy="1927107"/>
        </a:xfrm>
        <a:prstGeom prst="pieWedg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2"/>
              </a:solidFill>
              <a:latin typeface="Roboto Black" panose="02000000000000000000" pitchFamily="2" charset="0"/>
              <a:ea typeface="Roboto Black" panose="02000000000000000000" pitchFamily="2" charset="0"/>
            </a:rPr>
            <a:t>Capture</a:t>
          </a:r>
          <a:endParaRPr lang="en-US" sz="2100" kern="1200" dirty="0">
            <a:solidFill>
              <a:schemeClr val="bg2"/>
            </a:solidFill>
            <a:latin typeface="Roboto Black" panose="02000000000000000000" pitchFamily="2" charset="0"/>
            <a:ea typeface="Roboto Black" panose="02000000000000000000" pitchFamily="2" charset="0"/>
          </a:endParaRPr>
        </a:p>
      </dsp:txBody>
      <dsp:txXfrm rot="-5400000">
        <a:off x="3382452" y="818120"/>
        <a:ext cx="1362670" cy="1362670"/>
      </dsp:txXfrm>
    </dsp:sp>
    <dsp:sp modelId="{E3F6A131-F3A1-4C46-8977-3D61624FD1D6}">
      <dsp:nvSpPr>
        <dsp:cNvPr id="0" name=""/>
        <dsp:cNvSpPr/>
      </dsp:nvSpPr>
      <dsp:spPr>
        <a:xfrm rot="10800000">
          <a:off x="3382452" y="2269803"/>
          <a:ext cx="1927107" cy="1927107"/>
        </a:xfrm>
        <a:prstGeom prst="pieWedg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solidFill>
                <a:schemeClr val="accent3">
                  <a:lumMod val="75000"/>
                </a:schemeClr>
              </a:solidFill>
              <a:latin typeface="Roboto Black" panose="02000000000000000000" pitchFamily="2" charset="0"/>
              <a:ea typeface="Roboto Black" panose="02000000000000000000" pitchFamily="2" charset="0"/>
            </a:rPr>
            <a:t>Evaluate</a:t>
          </a:r>
          <a:endParaRPr lang="en-US" sz="2100" kern="1200" dirty="0">
            <a:solidFill>
              <a:schemeClr val="accent3">
                <a:lumMod val="75000"/>
              </a:schemeClr>
            </a:solidFill>
            <a:latin typeface="Roboto Black" panose="02000000000000000000" pitchFamily="2" charset="0"/>
            <a:ea typeface="Roboto Black" panose="02000000000000000000" pitchFamily="2" charset="0"/>
          </a:endParaRPr>
        </a:p>
      </dsp:txBody>
      <dsp:txXfrm rot="10800000">
        <a:off x="3382452" y="2269803"/>
        <a:ext cx="1362670" cy="1362670"/>
      </dsp:txXfrm>
    </dsp:sp>
    <dsp:sp modelId="{FEB97EBC-007B-40A6-8511-664EF8FCF08F}">
      <dsp:nvSpPr>
        <dsp:cNvPr id="0" name=""/>
        <dsp:cNvSpPr/>
      </dsp:nvSpPr>
      <dsp:spPr>
        <a:xfrm rot="16200000">
          <a:off x="1366332" y="2269803"/>
          <a:ext cx="1927107" cy="1927107"/>
        </a:xfrm>
        <a:prstGeom prst="pieWedg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solidFill>
                <a:schemeClr val="accent3">
                  <a:lumMod val="75000"/>
                </a:schemeClr>
              </a:solidFill>
              <a:latin typeface="Roboto Black" panose="02000000000000000000" pitchFamily="2" charset="0"/>
              <a:ea typeface="Roboto Black" panose="02000000000000000000" pitchFamily="2" charset="0"/>
            </a:rPr>
            <a:t>Analyze</a:t>
          </a:r>
          <a:endParaRPr lang="en-US" sz="2100" kern="1200" dirty="0">
            <a:solidFill>
              <a:schemeClr val="accent3">
                <a:lumMod val="75000"/>
              </a:schemeClr>
            </a:solidFill>
            <a:latin typeface="Roboto Black" panose="02000000000000000000" pitchFamily="2" charset="0"/>
            <a:ea typeface="Roboto Black" panose="02000000000000000000" pitchFamily="2" charset="0"/>
          </a:endParaRPr>
        </a:p>
      </dsp:txBody>
      <dsp:txXfrm rot="5400000">
        <a:off x="1930769" y="2269803"/>
        <a:ext cx="1362670" cy="1362670"/>
      </dsp:txXfrm>
    </dsp:sp>
    <dsp:sp modelId="{19845F20-1128-4BB3-AE78-16C30B7C80DA}">
      <dsp:nvSpPr>
        <dsp:cNvPr id="0" name=""/>
        <dsp:cNvSpPr/>
      </dsp:nvSpPr>
      <dsp:spPr>
        <a:xfrm>
          <a:off x="3005264" y="1824743"/>
          <a:ext cx="665363" cy="578577"/>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4C8644-49CE-46FC-ACF2-E21BFF305E0F}">
      <dsp:nvSpPr>
        <dsp:cNvPr id="0" name=""/>
        <dsp:cNvSpPr/>
      </dsp:nvSpPr>
      <dsp:spPr>
        <a:xfrm rot="10800000">
          <a:off x="3005264" y="2047273"/>
          <a:ext cx="665363" cy="578577"/>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AC166-8EE0-4699-86DD-324218FC9B0D}">
      <dsp:nvSpPr>
        <dsp:cNvPr id="0" name=""/>
        <dsp:cNvSpPr/>
      </dsp:nvSpPr>
      <dsp:spPr>
        <a:xfrm>
          <a:off x="1366332" y="253683"/>
          <a:ext cx="1927107" cy="1927107"/>
        </a:xfrm>
        <a:prstGeom prst="pieWedg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solidFill>
                <a:schemeClr val="accent3">
                  <a:lumMod val="75000"/>
                </a:schemeClr>
              </a:solidFill>
              <a:latin typeface="Roboto Black" panose="02000000000000000000" pitchFamily="2" charset="0"/>
              <a:ea typeface="Roboto Black" panose="02000000000000000000" pitchFamily="2" charset="0"/>
            </a:rPr>
            <a:t>Assess</a:t>
          </a:r>
          <a:endParaRPr lang="en-US" sz="2100" kern="1200" dirty="0">
            <a:solidFill>
              <a:schemeClr val="accent3">
                <a:lumMod val="75000"/>
              </a:schemeClr>
            </a:solidFill>
            <a:latin typeface="Roboto Black" panose="02000000000000000000" pitchFamily="2" charset="0"/>
            <a:ea typeface="Roboto Black" panose="02000000000000000000" pitchFamily="2" charset="0"/>
          </a:endParaRPr>
        </a:p>
      </dsp:txBody>
      <dsp:txXfrm>
        <a:off x="1930769" y="818120"/>
        <a:ext cx="1362670" cy="1362670"/>
      </dsp:txXfrm>
    </dsp:sp>
    <dsp:sp modelId="{5C972D2D-5E95-453A-B754-80263EFB52C5}">
      <dsp:nvSpPr>
        <dsp:cNvPr id="0" name=""/>
        <dsp:cNvSpPr/>
      </dsp:nvSpPr>
      <dsp:spPr>
        <a:xfrm rot="5400000">
          <a:off x="3382452" y="253683"/>
          <a:ext cx="1927107" cy="1927107"/>
        </a:xfrm>
        <a:prstGeom prst="pieWedg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solidFill>
                <a:schemeClr val="accent3">
                  <a:lumMod val="75000"/>
                </a:schemeClr>
              </a:solidFill>
              <a:latin typeface="Roboto Black" panose="02000000000000000000" pitchFamily="2" charset="0"/>
              <a:ea typeface="Roboto Black" panose="02000000000000000000" pitchFamily="2" charset="0"/>
            </a:rPr>
            <a:t>Capture</a:t>
          </a:r>
          <a:endParaRPr lang="en-US" sz="2100" kern="1200" dirty="0">
            <a:solidFill>
              <a:schemeClr val="accent3">
                <a:lumMod val="75000"/>
              </a:schemeClr>
            </a:solidFill>
            <a:latin typeface="Roboto Black" panose="02000000000000000000" pitchFamily="2" charset="0"/>
            <a:ea typeface="Roboto Black" panose="02000000000000000000" pitchFamily="2" charset="0"/>
          </a:endParaRPr>
        </a:p>
      </dsp:txBody>
      <dsp:txXfrm rot="-5400000">
        <a:off x="3382452" y="818120"/>
        <a:ext cx="1362670" cy="1362670"/>
      </dsp:txXfrm>
    </dsp:sp>
    <dsp:sp modelId="{E3F6A131-F3A1-4C46-8977-3D61624FD1D6}">
      <dsp:nvSpPr>
        <dsp:cNvPr id="0" name=""/>
        <dsp:cNvSpPr/>
      </dsp:nvSpPr>
      <dsp:spPr>
        <a:xfrm rot="10800000">
          <a:off x="3382452" y="2269803"/>
          <a:ext cx="1927107" cy="1927107"/>
        </a:xfrm>
        <a:prstGeom prst="pieWedge">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2"/>
              </a:solidFill>
              <a:latin typeface="Roboto Black" panose="02000000000000000000" pitchFamily="2" charset="0"/>
              <a:ea typeface="Roboto Black" panose="02000000000000000000" pitchFamily="2" charset="0"/>
            </a:rPr>
            <a:t>Evaluate</a:t>
          </a:r>
          <a:endParaRPr lang="en-US" sz="2100" kern="1200" dirty="0">
            <a:solidFill>
              <a:schemeClr val="bg2"/>
            </a:solidFill>
            <a:latin typeface="Roboto Black" panose="02000000000000000000" pitchFamily="2" charset="0"/>
            <a:ea typeface="Roboto Black" panose="02000000000000000000" pitchFamily="2" charset="0"/>
          </a:endParaRPr>
        </a:p>
      </dsp:txBody>
      <dsp:txXfrm rot="10800000">
        <a:off x="3382452" y="2269803"/>
        <a:ext cx="1362670" cy="1362670"/>
      </dsp:txXfrm>
    </dsp:sp>
    <dsp:sp modelId="{FEB97EBC-007B-40A6-8511-664EF8FCF08F}">
      <dsp:nvSpPr>
        <dsp:cNvPr id="0" name=""/>
        <dsp:cNvSpPr/>
      </dsp:nvSpPr>
      <dsp:spPr>
        <a:xfrm rot="16200000">
          <a:off x="1366332" y="2269803"/>
          <a:ext cx="1927107" cy="1927107"/>
        </a:xfrm>
        <a:prstGeom prst="pieWedg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solidFill>
                <a:schemeClr val="accent3">
                  <a:lumMod val="75000"/>
                </a:schemeClr>
              </a:solidFill>
              <a:latin typeface="Roboto Black" panose="02000000000000000000" pitchFamily="2" charset="0"/>
              <a:ea typeface="Roboto Black" panose="02000000000000000000" pitchFamily="2" charset="0"/>
            </a:rPr>
            <a:t>Analyze</a:t>
          </a:r>
          <a:endParaRPr lang="en-US" sz="2100" kern="1200" dirty="0">
            <a:solidFill>
              <a:schemeClr val="accent3">
                <a:lumMod val="75000"/>
              </a:schemeClr>
            </a:solidFill>
            <a:latin typeface="Roboto Black" panose="02000000000000000000" pitchFamily="2" charset="0"/>
            <a:ea typeface="Roboto Black" panose="02000000000000000000" pitchFamily="2" charset="0"/>
          </a:endParaRPr>
        </a:p>
      </dsp:txBody>
      <dsp:txXfrm rot="5400000">
        <a:off x="1930769" y="2269803"/>
        <a:ext cx="1362670" cy="1362670"/>
      </dsp:txXfrm>
    </dsp:sp>
    <dsp:sp modelId="{19845F20-1128-4BB3-AE78-16C30B7C80DA}">
      <dsp:nvSpPr>
        <dsp:cNvPr id="0" name=""/>
        <dsp:cNvSpPr/>
      </dsp:nvSpPr>
      <dsp:spPr>
        <a:xfrm>
          <a:off x="3005264" y="1824743"/>
          <a:ext cx="665363" cy="578577"/>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4C8644-49CE-46FC-ACF2-E21BFF305E0F}">
      <dsp:nvSpPr>
        <dsp:cNvPr id="0" name=""/>
        <dsp:cNvSpPr/>
      </dsp:nvSpPr>
      <dsp:spPr>
        <a:xfrm rot="10800000">
          <a:off x="3005264" y="2047273"/>
          <a:ext cx="665363" cy="578577"/>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AC166-8EE0-4699-86DD-324218FC9B0D}">
      <dsp:nvSpPr>
        <dsp:cNvPr id="0" name=""/>
        <dsp:cNvSpPr/>
      </dsp:nvSpPr>
      <dsp:spPr>
        <a:xfrm>
          <a:off x="1366332" y="253683"/>
          <a:ext cx="1927107" cy="1927107"/>
        </a:xfrm>
        <a:prstGeom prst="pieWedg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solidFill>
                <a:schemeClr val="accent3">
                  <a:lumMod val="75000"/>
                </a:schemeClr>
              </a:solidFill>
              <a:latin typeface="Roboto Black" panose="02000000000000000000" pitchFamily="2" charset="0"/>
              <a:ea typeface="Roboto Black" panose="02000000000000000000" pitchFamily="2" charset="0"/>
            </a:rPr>
            <a:t>Assess</a:t>
          </a:r>
          <a:endParaRPr lang="en-US" sz="2100" kern="1200" dirty="0">
            <a:solidFill>
              <a:schemeClr val="accent3">
                <a:lumMod val="75000"/>
              </a:schemeClr>
            </a:solidFill>
            <a:latin typeface="Roboto Black" panose="02000000000000000000" pitchFamily="2" charset="0"/>
            <a:ea typeface="Roboto Black" panose="02000000000000000000" pitchFamily="2" charset="0"/>
          </a:endParaRPr>
        </a:p>
      </dsp:txBody>
      <dsp:txXfrm>
        <a:off x="1930769" y="818120"/>
        <a:ext cx="1362670" cy="1362670"/>
      </dsp:txXfrm>
    </dsp:sp>
    <dsp:sp modelId="{5C972D2D-5E95-453A-B754-80263EFB52C5}">
      <dsp:nvSpPr>
        <dsp:cNvPr id="0" name=""/>
        <dsp:cNvSpPr/>
      </dsp:nvSpPr>
      <dsp:spPr>
        <a:xfrm rot="5400000">
          <a:off x="3382452" y="253683"/>
          <a:ext cx="1927107" cy="1927107"/>
        </a:xfrm>
        <a:prstGeom prst="pieWedg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solidFill>
                <a:schemeClr val="accent3">
                  <a:lumMod val="75000"/>
                </a:schemeClr>
              </a:solidFill>
              <a:latin typeface="Roboto Black" panose="02000000000000000000" pitchFamily="2" charset="0"/>
              <a:ea typeface="Roboto Black" panose="02000000000000000000" pitchFamily="2" charset="0"/>
            </a:rPr>
            <a:t>Capture</a:t>
          </a:r>
          <a:endParaRPr lang="en-US" sz="2100" kern="1200" dirty="0">
            <a:solidFill>
              <a:schemeClr val="accent3">
                <a:lumMod val="75000"/>
              </a:schemeClr>
            </a:solidFill>
            <a:latin typeface="Roboto Black" panose="02000000000000000000" pitchFamily="2" charset="0"/>
            <a:ea typeface="Roboto Black" panose="02000000000000000000" pitchFamily="2" charset="0"/>
          </a:endParaRPr>
        </a:p>
      </dsp:txBody>
      <dsp:txXfrm rot="-5400000">
        <a:off x="3382452" y="818120"/>
        <a:ext cx="1362670" cy="1362670"/>
      </dsp:txXfrm>
    </dsp:sp>
    <dsp:sp modelId="{E3F6A131-F3A1-4C46-8977-3D61624FD1D6}">
      <dsp:nvSpPr>
        <dsp:cNvPr id="0" name=""/>
        <dsp:cNvSpPr/>
      </dsp:nvSpPr>
      <dsp:spPr>
        <a:xfrm rot="10800000">
          <a:off x="3382452" y="2269803"/>
          <a:ext cx="1927107" cy="1927107"/>
        </a:xfrm>
        <a:prstGeom prst="pieWedg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solidFill>
                <a:schemeClr val="accent3">
                  <a:lumMod val="75000"/>
                </a:schemeClr>
              </a:solidFill>
              <a:latin typeface="Roboto Black" panose="02000000000000000000" pitchFamily="2" charset="0"/>
              <a:ea typeface="Roboto Black" panose="02000000000000000000" pitchFamily="2" charset="0"/>
            </a:rPr>
            <a:t>Evaluate</a:t>
          </a:r>
          <a:endParaRPr lang="en-US" sz="2100" kern="1200" dirty="0">
            <a:solidFill>
              <a:schemeClr val="accent3">
                <a:lumMod val="75000"/>
              </a:schemeClr>
            </a:solidFill>
            <a:latin typeface="Roboto Black" panose="02000000000000000000" pitchFamily="2" charset="0"/>
            <a:ea typeface="Roboto Black" panose="02000000000000000000" pitchFamily="2" charset="0"/>
          </a:endParaRPr>
        </a:p>
      </dsp:txBody>
      <dsp:txXfrm rot="10800000">
        <a:off x="3382452" y="2269803"/>
        <a:ext cx="1362670" cy="1362670"/>
      </dsp:txXfrm>
    </dsp:sp>
    <dsp:sp modelId="{FEB97EBC-007B-40A6-8511-664EF8FCF08F}">
      <dsp:nvSpPr>
        <dsp:cNvPr id="0" name=""/>
        <dsp:cNvSpPr/>
      </dsp:nvSpPr>
      <dsp:spPr>
        <a:xfrm rot="16200000">
          <a:off x="1366332" y="2269803"/>
          <a:ext cx="1927107" cy="1927107"/>
        </a:xfrm>
        <a:prstGeom prst="pieWedg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2"/>
              </a:solidFill>
              <a:latin typeface="Roboto Black" panose="02000000000000000000" pitchFamily="2" charset="0"/>
              <a:ea typeface="Roboto Black" panose="02000000000000000000" pitchFamily="2" charset="0"/>
            </a:rPr>
            <a:t>Analyze</a:t>
          </a:r>
          <a:endParaRPr lang="en-US" sz="2100" kern="1200" dirty="0">
            <a:solidFill>
              <a:schemeClr val="bg2"/>
            </a:solidFill>
            <a:latin typeface="Roboto Black" panose="02000000000000000000" pitchFamily="2" charset="0"/>
            <a:ea typeface="Roboto Black" panose="02000000000000000000" pitchFamily="2" charset="0"/>
          </a:endParaRPr>
        </a:p>
      </dsp:txBody>
      <dsp:txXfrm rot="5400000">
        <a:off x="1930769" y="2269803"/>
        <a:ext cx="1362670" cy="1362670"/>
      </dsp:txXfrm>
    </dsp:sp>
    <dsp:sp modelId="{19845F20-1128-4BB3-AE78-16C30B7C80DA}">
      <dsp:nvSpPr>
        <dsp:cNvPr id="0" name=""/>
        <dsp:cNvSpPr/>
      </dsp:nvSpPr>
      <dsp:spPr>
        <a:xfrm>
          <a:off x="3005264" y="1824743"/>
          <a:ext cx="665363" cy="578577"/>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4C8644-49CE-46FC-ACF2-E21BFF305E0F}">
      <dsp:nvSpPr>
        <dsp:cNvPr id="0" name=""/>
        <dsp:cNvSpPr/>
      </dsp:nvSpPr>
      <dsp:spPr>
        <a:xfrm rot="10800000">
          <a:off x="3005264" y="2047273"/>
          <a:ext cx="665363" cy="578577"/>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7E8A34-AE14-479B-947B-9AAC51E05BF8}" type="datetimeFigureOut">
              <a:rPr lang="en-US" smtClean="0"/>
              <a:t>6/18/2019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E52BC-C9E6-4F5E-9647-BB4B82FBA324}" type="slidenum">
              <a:rPr lang="en-US" smtClean="0"/>
              <a:t>‹#›</a:t>
            </a:fld>
            <a:endParaRPr lang="en-US"/>
          </a:p>
        </p:txBody>
      </p:sp>
    </p:spTree>
    <p:extLst>
      <p:ext uri="{BB962C8B-B14F-4D97-AF65-F5344CB8AC3E}">
        <p14:creationId xmlns:p14="http://schemas.microsoft.com/office/powerpoint/2010/main" val="280833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 =</a:t>
            </a:r>
            <a:r>
              <a:rPr lang="en-US" baseline="0" dirty="0" smtClean="0"/>
              <a:t> AMY</a:t>
            </a:r>
            <a:endParaRPr lang="en-US" dirty="0" smtClean="0"/>
          </a:p>
          <a:p>
            <a:endParaRPr lang="en-US" baseline="0" dirty="0" smtClean="0"/>
          </a:p>
          <a:p>
            <a:r>
              <a:rPr lang="en-US" baseline="0" dirty="0" smtClean="0"/>
              <a:t>TIMING = 30 seconds</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5FBFF0-EBD9-4125-862E-BCEA770229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954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Gain</a:t>
            </a:r>
            <a:r>
              <a:rPr lang="en-US" b="0" baseline="0" dirty="0" smtClean="0"/>
              <a:t> an understanding </a:t>
            </a:r>
            <a:r>
              <a:rPr lang="en-US" b="0" dirty="0" smtClean="0"/>
              <a:t>the roles and responsibilities for</a:t>
            </a:r>
            <a:r>
              <a:rPr lang="en-US" b="0" baseline="0" dirty="0" smtClean="0"/>
              <a:t> those offices involved in Greek oversight and 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What are the means of communicating and what constitutes the need to share information? (i.e. student conduct office, counseling services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Are the offices taking a consistent approach when responding to issues?</a:t>
            </a:r>
            <a:endParaRPr lang="en-US" b="0" dirty="0" smtClean="0"/>
          </a:p>
          <a:p>
            <a:endParaRPr lang="en-US" dirty="0"/>
          </a:p>
        </p:txBody>
      </p:sp>
      <p:sp>
        <p:nvSpPr>
          <p:cNvPr id="4" name="Slide Number Placeholder 3"/>
          <p:cNvSpPr>
            <a:spLocks noGrp="1"/>
          </p:cNvSpPr>
          <p:nvPr>
            <p:ph type="sldNum" sz="quarter" idx="10"/>
          </p:nvPr>
        </p:nvSpPr>
        <p:spPr/>
        <p:txBody>
          <a:bodyPr/>
          <a:lstStyle/>
          <a:p>
            <a:fld id="{F57E52BC-C9E6-4F5E-9647-BB4B82FBA324}" type="slidenum">
              <a:rPr lang="en-US" smtClean="0"/>
              <a:t>17</a:t>
            </a:fld>
            <a:endParaRPr lang="en-US"/>
          </a:p>
        </p:txBody>
      </p:sp>
    </p:spTree>
    <p:extLst>
      <p:ext uri="{BB962C8B-B14F-4D97-AF65-F5344CB8AC3E}">
        <p14:creationId xmlns:p14="http://schemas.microsoft.com/office/powerpoint/2010/main" val="1178329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Evaluate current procedures</a:t>
            </a:r>
            <a:r>
              <a:rPr lang="en-US" b="1" dirty="0" smtClean="0"/>
              <a:t> </a:t>
            </a:r>
            <a:r>
              <a:rPr lang="en-US" dirty="0" smtClean="0"/>
              <a:t>to ensure compliance with institutional policies and procedures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Evaluating procedures around reporting (i.e. chapter</a:t>
            </a:r>
            <a:r>
              <a:rPr lang="en-US" baseline="0" dirty="0" smtClean="0"/>
              <a:t> status, conduct reports, and hazing incidents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Tim Piazza Law  - PA  </a:t>
            </a:r>
            <a:r>
              <a:rPr lang="en-US" sz="1200" kern="1200" dirty="0" smtClean="0">
                <a:solidFill>
                  <a:schemeClr val="tx1"/>
                </a:solidFill>
                <a:effectLst/>
                <a:latin typeface="+mn-lt"/>
                <a:ea typeface="+mn-ea"/>
                <a:cs typeface="+mn-cs"/>
              </a:rPr>
              <a:t>The new law</a:t>
            </a:r>
            <a:r>
              <a:rPr lang="en-US" sz="1200" kern="1200" baseline="0" dirty="0" smtClean="0">
                <a:solidFill>
                  <a:schemeClr val="tx1"/>
                </a:solidFill>
                <a:effectLst/>
                <a:latin typeface="+mn-lt"/>
                <a:ea typeface="+mn-ea"/>
                <a:cs typeface="+mn-cs"/>
              </a:rPr>
              <a:t> went </a:t>
            </a:r>
            <a:r>
              <a:rPr lang="en-US" sz="1200" kern="1200" dirty="0" smtClean="0">
                <a:solidFill>
                  <a:schemeClr val="tx1"/>
                </a:solidFill>
                <a:effectLst/>
                <a:latin typeface="+mn-lt"/>
                <a:ea typeface="+mn-ea"/>
                <a:cs typeface="+mn-cs"/>
              </a:rPr>
              <a:t>into effect in November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Creates tiers for hazing, which is a summary offense unless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hazing resulted in bodily injury = Third-degree misdemeanor (fines of up to $2,500 </a:t>
            </a:r>
            <a:r>
              <a:rPr lang="en-US" baseline="0" dirty="0" smtClean="0"/>
              <a:t> and c</a:t>
            </a:r>
            <a:r>
              <a:rPr lang="en-US" dirty="0" smtClean="0"/>
              <a:t>an include imprisonment of up to one year)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hazing resulted in serious bodily injury or death = Third-degree felony. (fines of up to $15,000 </a:t>
            </a:r>
            <a:r>
              <a:rPr lang="en-US" baseline="0" dirty="0" smtClean="0"/>
              <a:t> and c</a:t>
            </a:r>
            <a:r>
              <a:rPr lang="en-US" dirty="0" smtClean="0"/>
              <a:t>an include imprisonment of up to 7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Creates category of Organizational Hazing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Defines organizations as groups such as a fraternity, sorority, society, club, association whose members are primarily students or alumni of the organization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organization would be held to the above hazing tiers if the organization intentionally, knowingly or recklessly promotes hazing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court also could direct the organization to forfeit any property which was involved in the violation for which the defendant was convicted in addition to any other sentence permissible by law.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Creates category of Institutional Hazing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Defines institutions as places within the Commonwealth that grant associate or higher academic degrees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Hazing offenses by an institution would be punishable with a fine of up to $5,000.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Aggravated hazing by an institution would be punishable with a fine of up to $15,000.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latin typeface="+mn-lt"/>
                <a:ea typeface="+mn-ea"/>
                <a:cs typeface="+mn-cs"/>
              </a:rPr>
              <a:t>Other provisions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Institutions and high schools must: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Adopt a written policy against hazing and rules prohibiting students or others associated with a sanctioned organization from engaging in hazing</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Provide a copy of the policy, including the rules, to all organizations within the institution or secondary school, and post them to their publicly accessible website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Have a program for enforcing the policy and penalties for violations of the policy such as invoking fines; withholding diplomas or transcripts; revoking recognition of the organization; imposing probation, suspension, dismissal or expulsion.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Maintain a report of all violations of the institution’s </a:t>
            </a:r>
            <a:r>
              <a:rPr lang="en-US" dirty="0" err="1" smtClean="0"/>
              <a:t>antihazing</a:t>
            </a:r>
            <a:r>
              <a:rPr lang="en-US" dirty="0" smtClean="0"/>
              <a:t> policy or State or Federal laws related to hazing.</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Establishes safe-harbor criteria that will protect someone from prosecution for involvement in a hazing incident if they are seeking assistance for someone in need of help</a:t>
            </a:r>
          </a:p>
          <a:p>
            <a:endParaRPr lang="en-US" dirty="0"/>
          </a:p>
        </p:txBody>
      </p:sp>
      <p:sp>
        <p:nvSpPr>
          <p:cNvPr id="4" name="Slide Number Placeholder 3"/>
          <p:cNvSpPr>
            <a:spLocks noGrp="1"/>
          </p:cNvSpPr>
          <p:nvPr>
            <p:ph type="sldNum" sz="quarter" idx="10"/>
          </p:nvPr>
        </p:nvSpPr>
        <p:spPr/>
        <p:txBody>
          <a:bodyPr/>
          <a:lstStyle/>
          <a:p>
            <a:fld id="{F57E52BC-C9E6-4F5E-9647-BB4B82FBA324}" type="slidenum">
              <a:rPr lang="en-US" smtClean="0"/>
              <a:t>18</a:t>
            </a:fld>
            <a:endParaRPr lang="en-US"/>
          </a:p>
        </p:txBody>
      </p:sp>
    </p:spTree>
    <p:extLst>
      <p:ext uri="{BB962C8B-B14F-4D97-AF65-F5344CB8AC3E}">
        <p14:creationId xmlns:p14="http://schemas.microsoft.com/office/powerpoint/2010/main" val="2391074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Analyze the management and oversight mechanisms </a:t>
            </a:r>
            <a:r>
              <a:rPr lang="en-US" dirty="0" smtClean="0"/>
              <a:t>that monitor student organizations, incident reporting and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Are there forms in place</a:t>
            </a:r>
            <a:r>
              <a:rPr lang="en-US" baseline="0" dirty="0" smtClean="0"/>
              <a:t> that require incidents are reported in a consistent manner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are the requirements for reporting from the chapters to the institution? How frequently and what cons</a:t>
            </a:r>
            <a:endParaRPr lang="en-US" dirty="0" smtClean="0"/>
          </a:p>
          <a:p>
            <a:endParaRPr lang="en-US" dirty="0"/>
          </a:p>
        </p:txBody>
      </p:sp>
      <p:sp>
        <p:nvSpPr>
          <p:cNvPr id="4" name="Slide Number Placeholder 3"/>
          <p:cNvSpPr>
            <a:spLocks noGrp="1"/>
          </p:cNvSpPr>
          <p:nvPr>
            <p:ph type="sldNum" sz="quarter" idx="10"/>
          </p:nvPr>
        </p:nvSpPr>
        <p:spPr/>
        <p:txBody>
          <a:bodyPr/>
          <a:lstStyle/>
          <a:p>
            <a:fld id="{F57E52BC-C9E6-4F5E-9647-BB4B82FBA324}" type="slidenum">
              <a:rPr lang="en-US" smtClean="0"/>
              <a:t>19</a:t>
            </a:fld>
            <a:endParaRPr lang="en-US"/>
          </a:p>
        </p:txBody>
      </p:sp>
    </p:spTree>
    <p:extLst>
      <p:ext uri="{BB962C8B-B14F-4D97-AF65-F5344CB8AC3E}">
        <p14:creationId xmlns:p14="http://schemas.microsoft.com/office/powerpoint/2010/main" val="2215443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Checking Chapter Certificates</a:t>
            </a:r>
            <a:r>
              <a:rPr lang="en-US" baseline="0" dirty="0" smtClean="0"/>
              <a:t> of insurance and </a:t>
            </a:r>
            <a:r>
              <a:rPr lang="en-US" dirty="0" smtClean="0"/>
              <a:t> coverages– are they adequate? Who is responsible for monitoring?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Assess whether polices and procedure</a:t>
            </a:r>
            <a:r>
              <a:rPr lang="en-US" baseline="0" dirty="0" smtClean="0"/>
              <a:t>s are consistent with applicable regulations</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Through testing</a:t>
            </a:r>
            <a:r>
              <a:rPr lang="en-US" baseline="0" dirty="0" smtClean="0"/>
              <a:t> and review of documentation, d</a:t>
            </a:r>
            <a:r>
              <a:rPr lang="en-US" dirty="0" smtClean="0"/>
              <a:t>etermine</a:t>
            </a:r>
            <a:r>
              <a:rPr lang="en-US" baseline="0" dirty="0" smtClean="0"/>
              <a:t> if there are any policies, procedures or standards of practice that are not being adhered to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Focus on not just social </a:t>
            </a:r>
            <a:r>
              <a:rPr lang="en-US" sz="1200" kern="1200" dirty="0" err="1" smtClean="0">
                <a:solidFill>
                  <a:schemeClr val="tx1"/>
                </a:solidFill>
                <a:effectLst/>
                <a:latin typeface="+mn-lt"/>
                <a:ea typeface="+mn-ea"/>
                <a:cs typeface="+mn-cs"/>
              </a:rPr>
              <a:t>greek</a:t>
            </a:r>
            <a:r>
              <a:rPr lang="en-US" sz="1200" kern="1200" dirty="0" smtClean="0">
                <a:solidFill>
                  <a:schemeClr val="tx1"/>
                </a:solidFill>
                <a:effectLst/>
                <a:latin typeface="+mn-lt"/>
                <a:ea typeface="+mn-ea"/>
                <a:cs typeface="+mn-cs"/>
              </a:rPr>
              <a:t> but professional </a:t>
            </a:r>
            <a:r>
              <a:rPr lang="en-US" sz="1200" kern="1200" dirty="0" err="1" smtClean="0">
                <a:solidFill>
                  <a:schemeClr val="tx1"/>
                </a:solidFill>
                <a:effectLst/>
                <a:latin typeface="+mn-lt"/>
                <a:ea typeface="+mn-ea"/>
                <a:cs typeface="+mn-cs"/>
              </a:rPr>
              <a:t>greek</a:t>
            </a:r>
            <a:r>
              <a:rPr lang="en-US" sz="1200" kern="1200" dirty="0" smtClean="0">
                <a:solidFill>
                  <a:schemeClr val="tx1"/>
                </a:solidFill>
                <a:effectLst/>
                <a:latin typeface="+mn-lt"/>
                <a:ea typeface="+mn-ea"/>
                <a:cs typeface="+mn-cs"/>
              </a:rPr>
              <a:t> as 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Conduct interviews</a:t>
            </a:r>
            <a:r>
              <a:rPr lang="en-US" baseline="0" dirty="0" smtClean="0"/>
              <a:t> of key </a:t>
            </a:r>
            <a:r>
              <a:rPr lang="en-US" dirty="0" smtClean="0"/>
              <a:t>Greek Life Chapter Leadership,</a:t>
            </a:r>
            <a:r>
              <a:rPr lang="en-US" baseline="0" dirty="0" smtClean="0"/>
              <a:t> </a:t>
            </a:r>
            <a:r>
              <a:rPr lang="en-US" dirty="0" smtClean="0"/>
              <a:t>Non-Greek Life: Students, Advisors, staff and faculty </a:t>
            </a:r>
          </a:p>
          <a:p>
            <a:endParaRPr lang="en-US" dirty="0"/>
          </a:p>
        </p:txBody>
      </p:sp>
      <p:sp>
        <p:nvSpPr>
          <p:cNvPr id="4" name="Slide Number Placeholder 3"/>
          <p:cNvSpPr>
            <a:spLocks noGrp="1"/>
          </p:cNvSpPr>
          <p:nvPr>
            <p:ph type="sldNum" sz="quarter" idx="10"/>
          </p:nvPr>
        </p:nvSpPr>
        <p:spPr/>
        <p:txBody>
          <a:bodyPr/>
          <a:lstStyle/>
          <a:p>
            <a:fld id="{F57E52BC-C9E6-4F5E-9647-BB4B82FBA324}" type="slidenum">
              <a:rPr lang="en-US" smtClean="0"/>
              <a:t>22</a:t>
            </a:fld>
            <a:endParaRPr lang="en-US"/>
          </a:p>
        </p:txBody>
      </p:sp>
    </p:spTree>
    <p:extLst>
      <p:ext uri="{BB962C8B-B14F-4D97-AF65-F5344CB8AC3E}">
        <p14:creationId xmlns:p14="http://schemas.microsoft.com/office/powerpoint/2010/main" val="3777390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Review program materials, understand attendance</a:t>
            </a:r>
            <a:r>
              <a:rPr lang="en-US" baseline="0" dirty="0" smtClean="0"/>
              <a:t> requirements (i.e. mandatory vs. non), understand frequency (i.e. annual, new members etc.)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Hazing, sexual assault, alcohol and drugs</a:t>
            </a:r>
          </a:p>
          <a:p>
            <a:pPr marL="171450" indent="-171450">
              <a:buFont typeface="Arial" panose="020B0604020202020204" pitchFamily="34" charset="0"/>
              <a:buChar char="•"/>
            </a:pPr>
            <a:r>
              <a:rPr lang="en-US" baseline="0" dirty="0" smtClean="0"/>
              <a:t>U</a:t>
            </a:r>
            <a:r>
              <a:rPr lang="en-US" dirty="0" smtClean="0"/>
              <a:t>nderstanding new</a:t>
            </a:r>
            <a:r>
              <a:rPr lang="en-US" baseline="0" dirty="0" smtClean="0"/>
              <a:t> member programs</a:t>
            </a:r>
          </a:p>
          <a:p>
            <a:pPr marL="628650" lvl="1" indent="-171450">
              <a:buFont typeface="Arial" panose="020B0604020202020204" pitchFamily="34" charset="0"/>
              <a:buChar char="•"/>
            </a:pPr>
            <a:r>
              <a:rPr lang="en-US" baseline="0" dirty="0" smtClean="0"/>
              <a:t>what activities are involved?</a:t>
            </a:r>
          </a:p>
          <a:p>
            <a:pPr marL="628650" lvl="1" indent="-171450">
              <a:buFont typeface="Arial" panose="020B0604020202020204" pitchFamily="34" charset="0"/>
              <a:buChar char="•"/>
            </a:pPr>
            <a:r>
              <a:rPr lang="en-US" baseline="0" dirty="0" smtClean="0"/>
              <a:t>Are there agreements with members that require signatures indicates acknowledgement of understanding </a:t>
            </a:r>
          </a:p>
          <a:p>
            <a:pPr marL="628650" lvl="1" indent="-171450">
              <a:buFont typeface="Arial" panose="020B0604020202020204" pitchFamily="34" charset="0"/>
              <a:buChar char="•"/>
            </a:pPr>
            <a:r>
              <a:rPr lang="en-US" baseline="0" dirty="0" smtClean="0"/>
              <a:t>What training is involved for new members</a:t>
            </a:r>
          </a:p>
          <a:p>
            <a:pPr marL="171450" indent="-171450">
              <a:buFont typeface="Arial" panose="020B0604020202020204" pitchFamily="34" charset="0"/>
              <a:buChar char="•"/>
            </a:pPr>
            <a:r>
              <a:rPr lang="en-US" baseline="0" dirty="0" smtClean="0"/>
              <a:t>Social vs professional</a:t>
            </a:r>
          </a:p>
          <a:p>
            <a:pPr marL="628650" lvl="1" indent="-171450">
              <a:buFont typeface="Arial" panose="020B0604020202020204" pitchFamily="34" charset="0"/>
              <a:buChar char="•"/>
            </a:pPr>
            <a:r>
              <a:rPr lang="en-US" baseline="0" dirty="0" smtClean="0"/>
              <a:t>Are professional </a:t>
            </a:r>
            <a:r>
              <a:rPr lang="en-US" baseline="0" dirty="0" err="1" smtClean="0"/>
              <a:t>greek</a:t>
            </a:r>
            <a:r>
              <a:rPr lang="en-US" baseline="0" dirty="0" smtClean="0"/>
              <a:t> orgs subject to the same or similar requirements</a:t>
            </a:r>
          </a:p>
          <a:p>
            <a:pPr marL="628650" lvl="1" indent="-171450">
              <a:buFont typeface="Arial" panose="020B0604020202020204" pitchFamily="34" charset="0"/>
              <a:buChar char="•"/>
            </a:pPr>
            <a:r>
              <a:rPr lang="en-US" baseline="0" dirty="0" smtClean="0"/>
              <a:t>Are these orgs provided training?</a:t>
            </a:r>
          </a:p>
          <a:p>
            <a:pPr marL="171450" indent="-171450">
              <a:buFont typeface="Arial" panose="020B0604020202020204" pitchFamily="34" charset="0"/>
              <a:buChar char="•"/>
            </a:pPr>
            <a:r>
              <a:rPr lang="en-US" dirty="0" smtClean="0"/>
              <a:t>Are there controls</a:t>
            </a:r>
            <a:r>
              <a:rPr lang="en-US" baseline="0" dirty="0" smtClean="0"/>
              <a:t> in place to monitor and enforce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Chapter Rating System (key monitoring element)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Are there controls in place related to finances: fundraising, dues</a:t>
            </a:r>
            <a:r>
              <a:rPr lang="en-US" baseline="0" dirty="0" smtClean="0"/>
              <a:t> and events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Leading practices -</a:t>
            </a:r>
            <a:r>
              <a:rPr lang="en-US" baseline="0" dirty="0" smtClean="0"/>
              <a:t> </a:t>
            </a:r>
            <a:r>
              <a:rPr lang="en-US" dirty="0" smtClean="0"/>
              <a:t>is oversight of Greek Life resourced in terms of FTEs, budget, </a:t>
            </a:r>
            <a:r>
              <a:rPr lang="en-US" dirty="0" err="1" smtClean="0"/>
              <a:t>etc</a:t>
            </a:r>
            <a:r>
              <a:rPr lang="en-US" baseline="0" dirty="0" smtClean="0"/>
              <a:t> to align with the presence (in numbers) of Greek students and also compared to their peers. </a:t>
            </a:r>
            <a:endParaRPr lang="en-US" dirty="0" smtClean="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F57E52BC-C9E6-4F5E-9647-BB4B82FBA324}" type="slidenum">
              <a:rPr lang="en-US" smtClean="0"/>
              <a:t>23</a:t>
            </a:fld>
            <a:endParaRPr lang="en-US"/>
          </a:p>
        </p:txBody>
      </p:sp>
    </p:spTree>
    <p:extLst>
      <p:ext uri="{BB962C8B-B14F-4D97-AF65-F5344CB8AC3E}">
        <p14:creationId xmlns:p14="http://schemas.microsoft.com/office/powerpoint/2010/main" val="373045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 =</a:t>
            </a:r>
            <a:r>
              <a:rPr lang="en-US" baseline="0" dirty="0" smtClean="0"/>
              <a:t> AMY</a:t>
            </a:r>
            <a:endParaRPr lang="en-US" dirty="0" smtClean="0"/>
          </a:p>
          <a:p>
            <a:endParaRPr lang="en-US" baseline="0" dirty="0" smtClean="0"/>
          </a:p>
          <a:p>
            <a:r>
              <a:rPr lang="en-US" baseline="0" dirty="0" smtClean="0"/>
              <a:t>TIMING = 30 seconds</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5FBFF0-EBD9-4125-862E-BCEA770229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491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 </a:t>
            </a:r>
            <a:r>
              <a:rPr lang="en-US" dirty="0" err="1" smtClean="0"/>
              <a:t>Garrity</a:t>
            </a:r>
            <a:r>
              <a:rPr lang="en-US" dirty="0" smtClean="0"/>
              <a:t>, Director of Internal Audit, Saint Joseph's University</a:t>
            </a:r>
          </a:p>
          <a:p>
            <a:pPr lvl="1"/>
            <a:r>
              <a:rPr lang="en-US" dirty="0" smtClean="0"/>
              <a:t>XX</a:t>
            </a:r>
          </a:p>
          <a:p>
            <a:pPr lvl="1"/>
            <a:r>
              <a:rPr lang="en-US" dirty="0" smtClean="0"/>
              <a:t>XX</a:t>
            </a:r>
          </a:p>
          <a:p>
            <a:r>
              <a:rPr lang="en-US" dirty="0" smtClean="0"/>
              <a:t>Adrienne Larmett, Senior Manager, Risk Internal Audit and Cybersecurity practice, Baker Tilly</a:t>
            </a:r>
          </a:p>
          <a:p>
            <a:pPr lvl="1"/>
            <a:r>
              <a:rPr lang="en-US" dirty="0" smtClean="0"/>
              <a:t>15 years industry and professional services experience</a:t>
            </a:r>
          </a:p>
          <a:p>
            <a:pPr lvl="1"/>
            <a:r>
              <a:rPr lang="en-US" dirty="0" smtClean="0"/>
              <a:t>Has performed engagements at 28 higher education institutions in internal audit, research compliance, business process improvement and enterprise risk management (ERM)</a:t>
            </a:r>
            <a:endParaRPr lang="en-US" dirty="0"/>
          </a:p>
        </p:txBody>
      </p:sp>
      <p:sp>
        <p:nvSpPr>
          <p:cNvPr id="4" name="Slide Number Placeholder 3"/>
          <p:cNvSpPr>
            <a:spLocks noGrp="1"/>
          </p:cNvSpPr>
          <p:nvPr>
            <p:ph type="sldNum" sz="quarter" idx="10"/>
          </p:nvPr>
        </p:nvSpPr>
        <p:spPr/>
        <p:txBody>
          <a:bodyPr/>
          <a:lstStyle/>
          <a:p>
            <a:fld id="{F57E52BC-C9E6-4F5E-9647-BB4B82FBA324}" type="slidenum">
              <a:rPr lang="en-US" smtClean="0"/>
              <a:t>4</a:t>
            </a:fld>
            <a:endParaRPr lang="en-US"/>
          </a:p>
        </p:txBody>
      </p:sp>
    </p:spTree>
    <p:extLst>
      <p:ext uri="{BB962C8B-B14F-4D97-AF65-F5344CB8AC3E}">
        <p14:creationId xmlns:p14="http://schemas.microsoft.com/office/powerpoint/2010/main" val="1805900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Fraternity and sorority life has a long-standing tradition of philanthropy and fostering an environment of brotherhood and sisterhood. However, media reports on negative events throughout the country transform the Greek life image to one of binge drinking, hazing, and death. What can internal audit do to aid colleges and universities in addressing the risks often associated with Greek life and help prevent reputational damages? And how?</a:t>
            </a:r>
            <a:endParaRPr lang="en-US" dirty="0" smtClean="0"/>
          </a:p>
          <a:p>
            <a:endParaRPr lang="en-US" dirty="0"/>
          </a:p>
        </p:txBody>
      </p:sp>
      <p:sp>
        <p:nvSpPr>
          <p:cNvPr id="4" name="Slide Number Placeholder 3"/>
          <p:cNvSpPr>
            <a:spLocks noGrp="1"/>
          </p:cNvSpPr>
          <p:nvPr>
            <p:ph type="sldNum" sz="quarter" idx="10"/>
          </p:nvPr>
        </p:nvSpPr>
        <p:spPr/>
        <p:txBody>
          <a:bodyPr/>
          <a:lstStyle/>
          <a:p>
            <a:fld id="{F57E52BC-C9E6-4F5E-9647-BB4B82FBA324}" type="slidenum">
              <a:rPr lang="en-US" smtClean="0"/>
              <a:t>5</a:t>
            </a:fld>
            <a:endParaRPr lang="en-US"/>
          </a:p>
        </p:txBody>
      </p:sp>
    </p:spTree>
    <p:extLst>
      <p:ext uri="{BB962C8B-B14F-4D97-AF65-F5344CB8AC3E}">
        <p14:creationId xmlns:p14="http://schemas.microsoft.com/office/powerpoint/2010/main" val="1363492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Learning Objective 1:</a:t>
            </a:r>
            <a:r>
              <a:rPr lang="en-US" sz="1200" kern="1200" dirty="0" smtClean="0">
                <a:solidFill>
                  <a:schemeClr val="tx1"/>
                </a:solidFill>
                <a:effectLst/>
                <a:latin typeface="+mn-lt"/>
                <a:ea typeface="+mn-ea"/>
                <a:cs typeface="+mn-cs"/>
              </a:rPr>
              <a:t> Understanding the risks associated with Greek life.</a:t>
            </a:r>
          </a:p>
          <a:p>
            <a:r>
              <a:rPr lang="en-US" sz="1200" b="1" kern="1200" dirty="0" smtClean="0">
                <a:solidFill>
                  <a:schemeClr val="tx1"/>
                </a:solidFill>
                <a:effectLst/>
                <a:latin typeface="+mn-lt"/>
                <a:ea typeface="+mn-ea"/>
                <a:cs typeface="+mn-cs"/>
              </a:rPr>
              <a:t>Learning Objective 2:</a:t>
            </a:r>
            <a:r>
              <a:rPr lang="en-US" sz="1200" kern="1200" dirty="0" smtClean="0">
                <a:solidFill>
                  <a:schemeClr val="tx1"/>
                </a:solidFill>
                <a:effectLst/>
                <a:latin typeface="+mn-lt"/>
                <a:ea typeface="+mn-ea"/>
                <a:cs typeface="+mn-cs"/>
              </a:rPr>
              <a:t> Identifying frameworks to assess and monitor internal control activities.</a:t>
            </a:r>
          </a:p>
          <a:p>
            <a:r>
              <a:rPr lang="en-US" sz="1200" b="1" kern="1200" dirty="0" smtClean="0">
                <a:solidFill>
                  <a:schemeClr val="tx1"/>
                </a:solidFill>
                <a:effectLst/>
                <a:latin typeface="+mn-lt"/>
                <a:ea typeface="+mn-ea"/>
                <a:cs typeface="+mn-cs"/>
              </a:rPr>
              <a:t>Learning Objective 3:</a:t>
            </a:r>
            <a:r>
              <a:rPr lang="en-US" sz="1200" kern="1200" dirty="0" smtClean="0">
                <a:solidFill>
                  <a:schemeClr val="tx1"/>
                </a:solidFill>
                <a:effectLst/>
                <a:latin typeface="+mn-lt"/>
                <a:ea typeface="+mn-ea"/>
                <a:cs typeface="+mn-cs"/>
              </a:rPr>
              <a:t> Providing leading practice risk management techniques and recommendations focused on protecting students from harm and safeguarding the institution, its officers, and its assets. </a:t>
            </a:r>
          </a:p>
          <a:p>
            <a:endParaRPr lang="en-US" dirty="0"/>
          </a:p>
        </p:txBody>
      </p:sp>
      <p:sp>
        <p:nvSpPr>
          <p:cNvPr id="4" name="Slide Number Placeholder 3"/>
          <p:cNvSpPr>
            <a:spLocks noGrp="1"/>
          </p:cNvSpPr>
          <p:nvPr>
            <p:ph type="sldNum" sz="quarter" idx="10"/>
          </p:nvPr>
        </p:nvSpPr>
        <p:spPr/>
        <p:txBody>
          <a:bodyPr/>
          <a:lstStyle/>
          <a:p>
            <a:fld id="{F57E52BC-C9E6-4F5E-9647-BB4B82FBA324}" type="slidenum">
              <a:rPr lang="en-US" smtClean="0"/>
              <a:t>6</a:t>
            </a:fld>
            <a:endParaRPr lang="en-US"/>
          </a:p>
        </p:txBody>
      </p:sp>
    </p:spTree>
    <p:extLst>
      <p:ext uri="{BB962C8B-B14F-4D97-AF65-F5344CB8AC3E}">
        <p14:creationId xmlns:p14="http://schemas.microsoft.com/office/powerpoint/2010/main" val="1463994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IFC –  </a:t>
            </a:r>
            <a:r>
              <a:rPr lang="en-US" sz="1200" b="0" i="0" kern="1200" dirty="0" smtClean="0">
                <a:solidFill>
                  <a:schemeClr val="tx1"/>
                </a:solidFill>
                <a:effectLst/>
                <a:latin typeface="+mn-lt"/>
                <a:ea typeface="+mn-ea"/>
                <a:cs typeface="+mn-cs"/>
              </a:rPr>
              <a:t>the representative governing body of all men’s North-American </a:t>
            </a:r>
            <a:r>
              <a:rPr lang="en-US" sz="1200" b="0" i="0" kern="1200" dirty="0" err="1" smtClean="0">
                <a:solidFill>
                  <a:schemeClr val="tx1"/>
                </a:solidFill>
                <a:effectLst/>
                <a:latin typeface="+mn-lt"/>
                <a:ea typeface="+mn-ea"/>
                <a:cs typeface="+mn-cs"/>
              </a:rPr>
              <a:t>Interfraternity</a:t>
            </a:r>
            <a:r>
              <a:rPr lang="en-US" sz="1200" b="0" i="0" kern="1200" dirty="0" smtClean="0">
                <a:solidFill>
                  <a:schemeClr val="tx1"/>
                </a:solidFill>
                <a:effectLst/>
                <a:latin typeface="+mn-lt"/>
                <a:ea typeface="+mn-ea"/>
                <a:cs typeface="+mn-cs"/>
              </a:rPr>
              <a:t> Conference fraternities</a:t>
            </a:r>
            <a:endParaRPr lang="en-US" dirty="0" smtClean="0"/>
          </a:p>
          <a:p>
            <a:endParaRPr lang="en-US" dirty="0" smtClean="0"/>
          </a:p>
          <a:p>
            <a:r>
              <a:rPr lang="en-US" dirty="0" smtClean="0"/>
              <a:t>Panhellenic</a:t>
            </a:r>
            <a:r>
              <a:rPr lang="en-US" baseline="0" dirty="0" smtClean="0"/>
              <a:t> - </a:t>
            </a:r>
            <a:r>
              <a:rPr lang="en-US" sz="1200" b="0" i="0" kern="1200" dirty="0" smtClean="0">
                <a:solidFill>
                  <a:schemeClr val="tx1"/>
                </a:solidFill>
                <a:effectLst/>
                <a:latin typeface="+mn-lt"/>
                <a:ea typeface="+mn-ea"/>
                <a:cs typeface="+mn-cs"/>
              </a:rPr>
              <a:t>The National Panhellenic Council is an umbrella organization women's sororities throughout the United States</a:t>
            </a: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0" i="0" kern="1200" dirty="0" smtClean="0">
                <a:solidFill>
                  <a:schemeClr val="tx1"/>
                </a:solidFill>
                <a:effectLst/>
                <a:latin typeface="+mn-lt"/>
                <a:ea typeface="+mn-ea"/>
                <a:cs typeface="+mn-cs"/>
              </a:rPr>
              <a:t>Purpose:</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upport</a:t>
            </a:r>
            <a:r>
              <a:rPr lang="en-US" sz="1200" b="0" i="0" kern="1200" baseline="0" dirty="0" smtClean="0">
                <a:solidFill>
                  <a:schemeClr val="tx1"/>
                </a:solidFill>
                <a:effectLst/>
                <a:latin typeface="+mn-lt"/>
                <a:ea typeface="+mn-ea"/>
                <a:cs typeface="+mn-cs"/>
              </a:rPr>
              <a:t> and advocate for positive sorority/fraternity experiences </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Promotes unity across all chapters</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Provides oversight related to bidding, recruitment and chapter guidelines/requirements </a:t>
            </a:r>
          </a:p>
          <a:p>
            <a:pPr marL="171450" indent="-171450">
              <a:buFont typeface="Arial" panose="020B0604020202020204" pitchFamily="34" charset="0"/>
              <a:buChar char="•"/>
            </a:pPr>
            <a:endParaRPr lang="en-US" sz="1200" b="0" i="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57E52BC-C9E6-4F5E-9647-BB4B82FBA324}" type="slidenum">
              <a:rPr lang="en-US" smtClean="0"/>
              <a:t>8</a:t>
            </a:fld>
            <a:endParaRPr lang="en-US"/>
          </a:p>
        </p:txBody>
      </p:sp>
    </p:spTree>
    <p:extLst>
      <p:ext uri="{BB962C8B-B14F-4D97-AF65-F5344CB8AC3E}">
        <p14:creationId xmlns:p14="http://schemas.microsoft.com/office/powerpoint/2010/main" val="650351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Recent events</a:t>
            </a:r>
          </a:p>
          <a:p>
            <a:pPr marL="628650" lvl="1" indent="-171450">
              <a:buFont typeface="Arial" panose="020B0604020202020204" pitchFamily="34" charset="0"/>
              <a:buChar char="•"/>
            </a:pPr>
            <a:r>
              <a:rPr lang="en-US" b="0" i="0" kern="1200" baseline="0" dirty="0" smtClean="0">
                <a:solidFill>
                  <a:schemeClr val="tx1"/>
                </a:solidFill>
                <a:effectLst/>
                <a:latin typeface="+mn-lt"/>
                <a:ea typeface="+mn-ea"/>
                <a:cs typeface="+mn-cs"/>
              </a:rPr>
              <a:t>Hazing, fines</a:t>
            </a:r>
          </a:p>
          <a:p>
            <a:pPr marL="628650" lvl="1" indent="-171450">
              <a:buFont typeface="Arial" panose="020B0604020202020204" pitchFamily="34" charset="0"/>
              <a:buChar char="•"/>
            </a:pPr>
            <a:r>
              <a:rPr lang="en-US" b="0" i="0" kern="1200" baseline="0" dirty="0" smtClean="0">
                <a:solidFill>
                  <a:schemeClr val="tx1"/>
                </a:solidFill>
                <a:effectLst/>
                <a:latin typeface="+mn-lt"/>
                <a:ea typeface="+mn-ea"/>
                <a:cs typeface="+mn-cs"/>
              </a:rPr>
              <a:t>Negative spotlight on the organizations</a:t>
            </a:r>
          </a:p>
          <a:p>
            <a:endParaRPr lang="en-US" dirty="0"/>
          </a:p>
        </p:txBody>
      </p:sp>
      <p:sp>
        <p:nvSpPr>
          <p:cNvPr id="4" name="Slide Number Placeholder 3"/>
          <p:cNvSpPr>
            <a:spLocks noGrp="1"/>
          </p:cNvSpPr>
          <p:nvPr>
            <p:ph type="sldNum" sz="quarter" idx="10"/>
          </p:nvPr>
        </p:nvSpPr>
        <p:spPr/>
        <p:txBody>
          <a:bodyPr/>
          <a:lstStyle/>
          <a:p>
            <a:fld id="{F57E52BC-C9E6-4F5E-9647-BB4B82FBA324}" type="slidenum">
              <a:rPr lang="en-US" smtClean="0"/>
              <a:t>9</a:t>
            </a:fld>
            <a:endParaRPr lang="en-US"/>
          </a:p>
        </p:txBody>
      </p:sp>
    </p:spTree>
    <p:extLst>
      <p:ext uri="{BB962C8B-B14F-4D97-AF65-F5344CB8AC3E}">
        <p14:creationId xmlns:p14="http://schemas.microsoft.com/office/powerpoint/2010/main" val="581437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Unrecognized organizations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What does “Unrecognized” mean</a:t>
            </a:r>
          </a:p>
          <a:p>
            <a:pPr marL="11430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Due to chapter conduct, low enrollment etc</a:t>
            </a:r>
            <a:r>
              <a:rPr lang="en-US" baseline="0" dirty="0" smtClean="0"/>
              <a:t>. organizations are no longer subject to the monitoring procedures in place and other resources and support (i.e. funding, advisors)</a:t>
            </a:r>
            <a:endParaRPr lang="en-US" dirty="0" smtClean="0"/>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Lack of procedures related to the formal recognition of student organizations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Communication to students and parents</a:t>
            </a:r>
            <a:r>
              <a:rPr lang="en-US" baseline="0" dirty="0" smtClean="0"/>
              <a:t> related to which group are not recognized</a:t>
            </a:r>
            <a:endParaRPr lang="en-US" dirty="0" smtClean="0"/>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Insufficient monitoring procedures and oversight of student organizations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Undocumented, informal,</a:t>
            </a:r>
            <a:r>
              <a:rPr lang="en-US" baseline="0" dirty="0" smtClean="0"/>
              <a:t> out-of-date policies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Not clearly defined as someone's responsibility</a:t>
            </a: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Insufficient advisement and support for student organizations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Chapters</a:t>
            </a:r>
            <a:r>
              <a:rPr lang="en-US" baseline="0" dirty="0" smtClean="0"/>
              <a:t> are not provided with advisors who are properly trained or have the time to spend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Is there an office that provides support for </a:t>
            </a:r>
            <a:r>
              <a:rPr lang="en-US" baseline="0" dirty="0" err="1" smtClean="0"/>
              <a:t>greek</a:t>
            </a:r>
            <a:r>
              <a:rPr lang="en-US" baseline="0" dirty="0" smtClean="0"/>
              <a:t> orgs looking for leadership and guidance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lvl="0" indent="-228600">
              <a:buAutoNum type="arabicPeriod"/>
            </a:pPr>
            <a:r>
              <a:rPr lang="en-US" dirty="0" smtClean="0"/>
              <a:t>Insufficient policies and procedures in place to govern organizations</a:t>
            </a:r>
          </a:p>
          <a:p>
            <a:pPr marL="685800" lvl="1" indent="-228600">
              <a:buAutoNum type="arabicPeriod"/>
            </a:pPr>
            <a:r>
              <a:rPr lang="en-US" dirty="0" smtClean="0"/>
              <a:t>Policies</a:t>
            </a:r>
            <a:r>
              <a:rPr lang="en-US" baseline="0" dirty="0" smtClean="0"/>
              <a:t> and procedures are out of date, not formally documented or communicated</a:t>
            </a:r>
            <a:endParaRPr lang="en-US" dirty="0" smtClean="0"/>
          </a:p>
          <a:p>
            <a:pPr lvl="0"/>
            <a:r>
              <a:rPr lang="en-US" dirty="0" smtClean="0"/>
              <a:t>2. Insufficient education and training programs</a:t>
            </a:r>
          </a:p>
          <a:p>
            <a:pPr lvl="0"/>
            <a:r>
              <a:rPr lang="en-US" dirty="0" smtClean="0"/>
              <a:t>	lack</a:t>
            </a:r>
            <a:r>
              <a:rPr lang="en-US" baseline="0" dirty="0" smtClean="0"/>
              <a:t> of formalized and mandatory training programs</a:t>
            </a:r>
          </a:p>
          <a:p>
            <a:pPr lvl="0"/>
            <a:r>
              <a:rPr lang="en-US" baseline="0" dirty="0" smtClean="0"/>
              <a:t>	are we tracking attendance and following up on those who did not attend?</a:t>
            </a:r>
          </a:p>
          <a:p>
            <a:pPr lvl="0"/>
            <a:r>
              <a:rPr lang="en-US" baseline="0" dirty="0" smtClean="0"/>
              <a:t>	Do we have the resources to develop and organize training programs</a:t>
            </a:r>
            <a:endParaRPr lang="en-US" dirty="0" smtClean="0"/>
          </a:p>
          <a:p>
            <a:pPr lvl="0"/>
            <a:r>
              <a:rPr lang="en-US" dirty="0" smtClean="0"/>
              <a:t>Lack of funding and resources to support organization</a:t>
            </a:r>
          </a:p>
          <a:p>
            <a:pPr lvl="0"/>
            <a:r>
              <a:rPr lang="en-US" dirty="0" smtClean="0"/>
              <a:t>	does the department</a:t>
            </a:r>
            <a:r>
              <a:rPr lang="en-US" baseline="0" dirty="0" smtClean="0"/>
              <a:t> responsible for managing </a:t>
            </a:r>
            <a:r>
              <a:rPr lang="en-US" baseline="0" dirty="0" err="1" smtClean="0"/>
              <a:t>greek</a:t>
            </a:r>
            <a:r>
              <a:rPr lang="en-US" baseline="0" dirty="0" smtClean="0"/>
              <a:t> life and oversight have adequate staff</a:t>
            </a:r>
          </a:p>
          <a:p>
            <a:pPr lvl="0"/>
            <a:r>
              <a:rPr lang="en-US" baseline="0" dirty="0" smtClean="0"/>
              <a:t>	does the department have a budget that allows for training and educational programs?</a:t>
            </a:r>
            <a:endParaRPr lang="en-US" dirty="0" smtClean="0"/>
          </a:p>
          <a:p>
            <a:endParaRPr lang="en-US" dirty="0"/>
          </a:p>
        </p:txBody>
      </p:sp>
      <p:sp>
        <p:nvSpPr>
          <p:cNvPr id="4" name="Slide Number Placeholder 3"/>
          <p:cNvSpPr>
            <a:spLocks noGrp="1"/>
          </p:cNvSpPr>
          <p:nvPr>
            <p:ph type="sldNum" sz="quarter" idx="10"/>
          </p:nvPr>
        </p:nvSpPr>
        <p:spPr/>
        <p:txBody>
          <a:bodyPr/>
          <a:lstStyle/>
          <a:p>
            <a:fld id="{F57E52BC-C9E6-4F5E-9647-BB4B82FBA324}" type="slidenum">
              <a:rPr lang="en-US" smtClean="0"/>
              <a:t>10</a:t>
            </a:fld>
            <a:endParaRPr lang="en-US"/>
          </a:p>
        </p:txBody>
      </p:sp>
    </p:spTree>
    <p:extLst>
      <p:ext uri="{BB962C8B-B14F-4D97-AF65-F5344CB8AC3E}">
        <p14:creationId xmlns:p14="http://schemas.microsoft.com/office/powerpoint/2010/main" val="230826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Review your</a:t>
            </a:r>
            <a:r>
              <a:rPr lang="en-US" b="0" baseline="0" dirty="0" smtClean="0"/>
              <a:t> </a:t>
            </a:r>
            <a:r>
              <a:rPr lang="en-US" b="0" dirty="0" smtClean="0"/>
              <a:t>institution’s policies and procedures related </a:t>
            </a:r>
            <a:r>
              <a:rPr lang="en-US" dirty="0" smtClean="0"/>
              <a:t>to student organizations, training and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DO they exist?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Are</a:t>
            </a:r>
            <a:r>
              <a:rPr lang="en-US" baseline="0" dirty="0" smtClean="0"/>
              <a:t> the formalized?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How do we communicate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How frequently are they reviewed?</a:t>
            </a:r>
            <a:endParaRPr lang="en-US" dirty="0" smtClean="0"/>
          </a:p>
        </p:txBody>
      </p:sp>
      <p:sp>
        <p:nvSpPr>
          <p:cNvPr id="4" name="Slide Number Placeholder 3"/>
          <p:cNvSpPr>
            <a:spLocks noGrp="1"/>
          </p:cNvSpPr>
          <p:nvPr>
            <p:ph type="sldNum" sz="quarter" idx="10"/>
          </p:nvPr>
        </p:nvSpPr>
        <p:spPr/>
        <p:txBody>
          <a:bodyPr/>
          <a:lstStyle/>
          <a:p>
            <a:fld id="{F57E52BC-C9E6-4F5E-9647-BB4B82FBA324}" type="slidenum">
              <a:rPr lang="en-US" smtClean="0"/>
              <a:t>16</a:t>
            </a:fld>
            <a:endParaRPr lang="en-US"/>
          </a:p>
        </p:txBody>
      </p:sp>
    </p:spTree>
    <p:extLst>
      <p:ext uri="{BB962C8B-B14F-4D97-AF65-F5344CB8AC3E}">
        <p14:creationId xmlns:p14="http://schemas.microsoft.com/office/powerpoint/2010/main" val="1512957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img-right - K">
    <p:spTree>
      <p:nvGrpSpPr>
        <p:cNvPr id="1" name=""/>
        <p:cNvGrpSpPr/>
        <p:nvPr/>
      </p:nvGrpSpPr>
      <p:grpSpPr>
        <a:xfrm>
          <a:off x="0" y="0"/>
          <a:ext cx="0" cy="0"/>
          <a:chOff x="0" y="0"/>
          <a:chExt cx="0" cy="0"/>
        </a:xfrm>
      </p:grpSpPr>
      <p:sp>
        <p:nvSpPr>
          <p:cNvPr id="8" name="Rectangle 7"/>
          <p:cNvSpPr/>
          <p:nvPr userDrawn="1"/>
        </p:nvSpPr>
        <p:spPr>
          <a:xfrm>
            <a:off x="0" y="0"/>
            <a:ext cx="7325033" cy="685799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Picture Placeholder 25"/>
          <p:cNvSpPr>
            <a:spLocks noGrp="1"/>
          </p:cNvSpPr>
          <p:nvPr>
            <p:ph type="pic" sz="quarter" idx="10"/>
          </p:nvPr>
        </p:nvSpPr>
        <p:spPr>
          <a:xfrm>
            <a:off x="7382312" y="109057"/>
            <a:ext cx="4681056" cy="6635692"/>
          </a:xfrm>
          <a:prstGeom prst="rect">
            <a:avLst/>
          </a:prstGeom>
          <a:pattFill prst="pct5">
            <a:fgClr>
              <a:schemeClr val="accent1"/>
            </a:fgClr>
            <a:bgClr>
              <a:schemeClr val="bg1"/>
            </a:bgClr>
          </a:pattFill>
        </p:spPr>
        <p:txBody>
          <a:bodyPr/>
          <a:lstStyle>
            <a:lvl1pPr marL="0" indent="0">
              <a:buNone/>
              <a:defRPr/>
            </a:lvl1pPr>
          </a:lstStyle>
          <a:p>
            <a:r>
              <a:rPr lang="en-US" smtClean="0"/>
              <a:t>Click icon to add picture</a:t>
            </a:r>
            <a:endParaRPr lang="en-US"/>
          </a:p>
        </p:txBody>
      </p:sp>
      <p:sp>
        <p:nvSpPr>
          <p:cNvPr id="9" name="Rectangle 8"/>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97622" y="1389063"/>
            <a:ext cx="5599045" cy="2387600"/>
          </a:xfrm>
          <a:prstGeom prst="rect">
            <a:avLst/>
          </a:prstGeom>
        </p:spPr>
        <p:txBody>
          <a:bodyPr lIns="0" tIns="0" rIns="0" bIns="0" anchor="t"/>
          <a:lstStyle>
            <a:lvl1pPr algn="l">
              <a:lnSpc>
                <a:spcPct val="100000"/>
              </a:lnSpc>
              <a:defRPr sz="3200" spc="-20" baseline="0">
                <a:solidFill>
                  <a:schemeClr val="bg1"/>
                </a:solidFill>
                <a:latin typeface="+mj-lt"/>
                <a:ea typeface="Roboto Light" panose="02000000000000000000" pitchFamily="2" charset="0"/>
              </a:defRPr>
            </a:lvl1pPr>
          </a:lstStyle>
          <a:p>
            <a:r>
              <a:rPr lang="en-US" dirty="0"/>
              <a:t>Click to edit title style</a:t>
            </a:r>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88097" y="5511272"/>
            <a:ext cx="1756824" cy="633413"/>
          </a:xfrm>
          <a:prstGeom prst="rect">
            <a:avLst/>
          </a:prstGeom>
        </p:spPr>
      </p:pic>
      <p:grpSp>
        <p:nvGrpSpPr>
          <p:cNvPr id="27" name="Group 26"/>
          <p:cNvGrpSpPr/>
          <p:nvPr userDrawn="1"/>
        </p:nvGrpSpPr>
        <p:grpSpPr>
          <a:xfrm>
            <a:off x="58994" y="60326"/>
            <a:ext cx="12054348" cy="6743598"/>
            <a:chOff x="58994" y="60326"/>
            <a:chExt cx="12054348" cy="6743598"/>
          </a:xfrm>
        </p:grpSpPr>
        <p:cxnSp>
          <p:nvCxnSpPr>
            <p:cNvPr id="14" name="Straight Connector 13"/>
            <p:cNvCxnSpPr/>
            <p:nvPr userDrawn="1"/>
          </p:nvCxnSpPr>
          <p:spPr>
            <a:xfrm>
              <a:off x="7325033" y="85725"/>
              <a:ext cx="0" cy="6718199"/>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71583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bg - left one col-K">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17446" y="109057"/>
            <a:ext cx="11945922" cy="6635692"/>
          </a:xfrm>
          <a:custGeom>
            <a:avLst/>
            <a:gdLst>
              <a:gd name="connsiteX0" fmla="*/ 1136662 w 11945922"/>
              <a:gd name="connsiteY0" fmla="*/ 1125813 h 6635692"/>
              <a:gd name="connsiteX1" fmla="*/ 1136662 w 11945922"/>
              <a:gd name="connsiteY1" fmla="*/ 5504343 h 6635692"/>
              <a:gd name="connsiteX2" fmla="*/ 7026303 w 11945922"/>
              <a:gd name="connsiteY2" fmla="*/ 5504343 h 6635692"/>
              <a:gd name="connsiteX3" fmla="*/ 7026303 w 11945922"/>
              <a:gd name="connsiteY3" fmla="*/ 1125813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1136662" y="1125813"/>
                </a:moveTo>
                <a:lnTo>
                  <a:pt x="1136662" y="5504343"/>
                </a:lnTo>
                <a:lnTo>
                  <a:pt x="7026303" y="5504343"/>
                </a:lnTo>
                <a:lnTo>
                  <a:pt x="7026303" y="1125813"/>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r>
              <a:rPr lang="en-US" smtClean="0"/>
              <a:t>Click icon to add picture</a:t>
            </a:r>
            <a:endParaRPr lang="en-US" dirty="0"/>
          </a:p>
        </p:txBody>
      </p:sp>
      <p:sp>
        <p:nvSpPr>
          <p:cNvPr id="5" name="Rectangle 4"/>
          <p:cNvSpPr/>
          <p:nvPr userDrawn="1"/>
        </p:nvSpPr>
        <p:spPr>
          <a:xfrm>
            <a:off x="1157681" y="998290"/>
            <a:ext cx="6165908" cy="46810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806272" y="1234870"/>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939192" y="1966031"/>
            <a:ext cx="4477110" cy="2524693"/>
          </a:xfrm>
          <a:prstGeom prst="rect">
            <a:avLst/>
          </a:prstGeom>
        </p:spPr>
        <p:txBody>
          <a:bodyPr lIns="0" tIns="0" rIns="0" bIns="0" anchor="t"/>
          <a:lstStyle>
            <a:lvl1pPr algn="ctr">
              <a:lnSpc>
                <a:spcPct val="120000"/>
              </a:lnSpc>
              <a:defRPr sz="3000" i="0" spc="-20" baseline="0">
                <a:solidFill>
                  <a:schemeClr val="bg1"/>
                </a:solidFill>
                <a:latin typeface="+mj-lt"/>
                <a:ea typeface="Roboto Light" panose="02000000000000000000" pitchFamily="2" charset="0"/>
              </a:defRPr>
            </a:lvl1pPr>
          </a:lstStyle>
          <a:p>
            <a:r>
              <a:rPr lang="en-US" dirty="0"/>
              <a:t>Click to edit Quote style</a:t>
            </a:r>
          </a:p>
        </p:txBody>
      </p:sp>
      <p:sp>
        <p:nvSpPr>
          <p:cNvPr id="7" name="Text Placeholder 6"/>
          <p:cNvSpPr>
            <a:spLocks noGrp="1"/>
          </p:cNvSpPr>
          <p:nvPr>
            <p:ph type="body" sz="quarter" idx="11" hasCustomPrompt="1"/>
          </p:nvPr>
        </p:nvSpPr>
        <p:spPr>
          <a:xfrm>
            <a:off x="3443527" y="4872613"/>
            <a:ext cx="1468437" cy="150812"/>
          </a:xfrm>
          <a:prstGeom prst="rect">
            <a:avLst/>
          </a:prstGeom>
        </p:spPr>
        <p:txBody>
          <a:bodyPr>
            <a:noAutofit/>
          </a:bodyPr>
          <a:lstStyle>
            <a:lvl1pPr algn="ctr">
              <a:defRPr sz="900">
                <a:solidFill>
                  <a:schemeClr val="bg1"/>
                </a:solidFill>
                <a:latin typeface="Roboto Light" panose="02000000000000000000" pitchFamily="2" charset="0"/>
                <a:ea typeface="Roboto Light" panose="02000000000000000000" pitchFamily="2" charset="0"/>
              </a:defRPr>
            </a:lvl1pPr>
          </a:lstStyle>
          <a:p>
            <a:pPr lvl="0"/>
            <a:r>
              <a:rPr lang="en-US" dirty="0"/>
              <a:t>Title</a:t>
            </a:r>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p:cNvSpPr>
            <a:spLocks noGrp="1"/>
          </p:cNvSpPr>
          <p:nvPr>
            <p:ph type="body" sz="quarter" idx="12" hasCustomPrompt="1"/>
          </p:nvPr>
        </p:nvSpPr>
        <p:spPr>
          <a:xfrm>
            <a:off x="3443528" y="4668681"/>
            <a:ext cx="1468437" cy="150812"/>
          </a:xfrm>
          <a:prstGeom prst="rect">
            <a:avLst/>
          </a:prstGeom>
        </p:spPr>
        <p:txBody>
          <a:bodyPr>
            <a:noAutofit/>
          </a:bodyPr>
          <a:lstStyle>
            <a:lvl1pPr algn="ctr">
              <a:defRPr sz="900">
                <a:solidFill>
                  <a:schemeClr val="bg1"/>
                </a:solidFill>
                <a:latin typeface="+mj-lt"/>
                <a:ea typeface="Roboto Light" panose="02000000000000000000" pitchFamily="2" charset="0"/>
              </a:defRPr>
            </a:lvl1pPr>
          </a:lstStyle>
          <a:p>
            <a:pPr lvl="0"/>
            <a:r>
              <a:rPr lang="en-US" dirty="0"/>
              <a:t>Byline</a:t>
            </a:r>
          </a:p>
        </p:txBody>
      </p:sp>
    </p:spTree>
    <p:extLst>
      <p:ext uri="{BB962C8B-B14F-4D97-AF65-F5344CB8AC3E}">
        <p14:creationId xmlns:p14="http://schemas.microsoft.com/office/powerpoint/2010/main" val="4063288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ttom image-W">
    <p:spTree>
      <p:nvGrpSpPr>
        <p:cNvPr id="1" name=""/>
        <p:cNvGrpSpPr/>
        <p:nvPr/>
      </p:nvGrpSpPr>
      <p:grpSpPr>
        <a:xfrm>
          <a:off x="0" y="0"/>
          <a:ext cx="0" cy="0"/>
          <a:chOff x="0" y="0"/>
          <a:chExt cx="0" cy="0"/>
        </a:xfrm>
      </p:grpSpPr>
      <p:sp>
        <p:nvSpPr>
          <p:cNvPr id="9" name="Rectangle 8"/>
          <p:cNvSpPr/>
          <p:nvPr userDrawn="1"/>
        </p:nvSpPr>
        <p:spPr>
          <a:xfrm>
            <a:off x="533768" y="440141"/>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14612" y="866105"/>
            <a:ext cx="5599045" cy="1089695"/>
          </a:xfrm>
          <a:prstGeom prst="rect">
            <a:avLst/>
          </a:prstGeom>
        </p:spPr>
        <p:txBody>
          <a:bodyPr lIns="0" tIns="0" rIns="0" bIns="0" anchor="t"/>
          <a:lstStyle>
            <a:lvl1pPr algn="l">
              <a:lnSpc>
                <a:spcPct val="100000"/>
              </a:lnSpc>
              <a:defRPr sz="2400" spc="-20" baseline="0">
                <a:solidFill>
                  <a:schemeClr val="tx1"/>
                </a:solidFill>
                <a:latin typeface="+mj-lt"/>
                <a:ea typeface="Roboto Light" panose="02000000000000000000" pitchFamily="2" charset="0"/>
              </a:defRPr>
            </a:lvl1pPr>
          </a:lstStyle>
          <a:p>
            <a:r>
              <a:rPr lang="en-US" dirty="0"/>
              <a:t>Click to edit title style</a:t>
            </a:r>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4" name="Content Placeholder 3"/>
          <p:cNvSpPr>
            <a:spLocks noGrp="1"/>
          </p:cNvSpPr>
          <p:nvPr>
            <p:ph sz="quarter" idx="10"/>
          </p:nvPr>
        </p:nvSpPr>
        <p:spPr>
          <a:xfrm>
            <a:off x="514350" y="2119313"/>
            <a:ext cx="11039475" cy="4162425"/>
          </a:xfrm>
          <a:solidFill>
            <a:schemeClr val="tx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1"/>
          </p:nvPr>
        </p:nvSpPr>
        <p:spPr/>
        <p:txBody>
          <a:bodyPr/>
          <a:lstStyle/>
          <a:p>
            <a:fld id="{E1916EDC-475F-42AB-A2DD-C467482111D2}" type="slidenum">
              <a:rPr lang="en-US" smtClean="0"/>
              <a:t>‹#›</a:t>
            </a:fld>
            <a:endParaRPr lang="en-US"/>
          </a:p>
        </p:txBody>
      </p:sp>
      <p:pic>
        <p:nvPicPr>
          <p:cNvPr id="8" name="Picture 2" descr="See the source image"/>
          <p:cNvPicPr>
            <a:picLocks noChangeAspect="1" noChangeArrowheads="1"/>
          </p:cNvPicPr>
          <p:nvPr userDrawn="1"/>
        </p:nvPicPr>
        <p:blipFill>
          <a:blip r:embed="rId3" cstate="screen">
            <a:clrChange>
              <a:clrFrom>
                <a:srgbClr val="000000">
                  <a:alpha val="0"/>
                </a:srgbClr>
              </a:clrFrom>
              <a:clrTo>
                <a:srgbClr val="000000">
                  <a:alpha val="0"/>
                </a:srgbClr>
              </a:clrTo>
            </a:clrChange>
            <a:biLevel thresh="50000"/>
            <a:extLst>
              <a:ext uri="{28A0092B-C50C-407E-A947-70E740481C1C}">
                <a14:useLocalDpi xmlns:a14="http://schemas.microsoft.com/office/drawing/2010/main" val="0"/>
              </a:ext>
            </a:extLst>
          </a:blip>
          <a:srcRect/>
          <a:stretch>
            <a:fillRect/>
          </a:stretch>
        </p:blipFill>
        <p:spPr bwMode="auto">
          <a:xfrm>
            <a:off x="9039225" y="409576"/>
            <a:ext cx="593166" cy="606512"/>
          </a:xfrm>
          <a:prstGeom prst="rect">
            <a:avLst/>
          </a:prstGeom>
          <a:noFill/>
          <a:extLst/>
        </p:spPr>
      </p:pic>
    </p:spTree>
    <p:extLst>
      <p:ext uri="{BB962C8B-B14F-4D97-AF65-F5344CB8AC3E}">
        <p14:creationId xmlns:p14="http://schemas.microsoft.com/office/powerpoint/2010/main" val="339132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ttom image-K">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13" name="Rectangle 12"/>
          <p:cNvSpPr/>
          <p:nvPr userDrawn="1"/>
        </p:nvSpPr>
        <p:spPr>
          <a:xfrm>
            <a:off x="533768" y="440141"/>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ctrTitle" hasCustomPrompt="1"/>
          </p:nvPr>
        </p:nvSpPr>
        <p:spPr>
          <a:xfrm>
            <a:off x="514612" y="866105"/>
            <a:ext cx="5599045" cy="1089695"/>
          </a:xfrm>
          <a:prstGeom prst="rect">
            <a:avLst/>
          </a:prstGeom>
        </p:spPr>
        <p:txBody>
          <a:bodyPr lIns="0" tIns="0" rIns="0" bIns="0" anchor="t"/>
          <a:lstStyle>
            <a:lvl1pPr algn="l">
              <a:lnSpc>
                <a:spcPct val="100000"/>
              </a:lnSpc>
              <a:defRPr sz="2400" spc="-20" baseline="0">
                <a:solidFill>
                  <a:schemeClr val="bg1"/>
                </a:solidFill>
                <a:latin typeface="+mj-lt"/>
                <a:ea typeface="Roboto Light" panose="02000000000000000000" pitchFamily="2" charset="0"/>
              </a:defRPr>
            </a:lvl1pPr>
          </a:lstStyle>
          <a:p>
            <a:r>
              <a:rPr lang="en-US" dirty="0"/>
              <a:t>Click to edit title style</a:t>
            </a:r>
          </a:p>
        </p:txBody>
      </p:sp>
      <p:sp>
        <p:nvSpPr>
          <p:cNvPr id="4" name="Content Placeholder 3"/>
          <p:cNvSpPr>
            <a:spLocks noGrp="1"/>
          </p:cNvSpPr>
          <p:nvPr>
            <p:ph sz="quarter" idx="10"/>
          </p:nvPr>
        </p:nvSpPr>
        <p:spPr>
          <a:xfrm>
            <a:off x="514350" y="2093913"/>
            <a:ext cx="11082338" cy="4195762"/>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fld id="{E1916EDC-475F-42AB-A2DD-C467482111D2}" type="slidenum">
              <a:rPr lang="en-US" smtClean="0"/>
              <a:t>‹#›</a:t>
            </a:fld>
            <a:endParaRPr lang="en-US"/>
          </a:p>
        </p:txBody>
      </p:sp>
      <p:pic>
        <p:nvPicPr>
          <p:cNvPr id="9" name="Picture 2" descr="See the source image"/>
          <p:cNvPicPr>
            <a:picLocks noChangeAspect="1" noChangeArrowheads="1"/>
          </p:cNvPicPr>
          <p:nvPr userDrawn="1"/>
        </p:nvPicPr>
        <p:blipFill>
          <a:blip r:embed="rId3" cstate="screen">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rcRect/>
          <a:stretch>
            <a:fillRect/>
          </a:stretch>
        </p:blipFill>
        <p:spPr bwMode="auto">
          <a:xfrm>
            <a:off x="9082783" y="409576"/>
            <a:ext cx="549608" cy="561974"/>
          </a:xfrm>
          <a:prstGeom prst="rect">
            <a:avLst/>
          </a:prstGeom>
          <a:noFill/>
          <a:extLst/>
        </p:spPr>
      </p:pic>
    </p:spTree>
    <p:extLst>
      <p:ext uri="{BB962C8B-B14F-4D97-AF65-F5344CB8AC3E}">
        <p14:creationId xmlns:p14="http://schemas.microsoft.com/office/powerpoint/2010/main" val="2244025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ottom image-W">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122691" y="2152650"/>
            <a:ext cx="11929609" cy="4591050"/>
          </a:xfrm>
          <a:prstGeom prst="rect">
            <a:avLst/>
          </a:prstGeom>
          <a:pattFill prst="pct5">
            <a:fgClr>
              <a:schemeClr val="accent1"/>
            </a:fgClr>
            <a:bgClr>
              <a:schemeClr val="bg1"/>
            </a:bgClr>
          </a:pattFill>
        </p:spPr>
        <p:txBody>
          <a:bodyPr/>
          <a:lstStyle>
            <a:lvl1pPr marL="0" indent="0">
              <a:buNone/>
              <a:defRPr/>
            </a:lvl1pPr>
          </a:lstStyle>
          <a:p>
            <a:r>
              <a:rPr lang="en-US" smtClean="0"/>
              <a:t>Click icon to add picture</a:t>
            </a:r>
            <a:endParaRPr lang="en-US"/>
          </a:p>
        </p:txBody>
      </p:sp>
      <p:sp>
        <p:nvSpPr>
          <p:cNvPr id="9" name="Rectangle 8"/>
          <p:cNvSpPr/>
          <p:nvPr userDrawn="1"/>
        </p:nvSpPr>
        <p:spPr>
          <a:xfrm>
            <a:off x="533768" y="440141"/>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14612" y="866105"/>
            <a:ext cx="5599045" cy="1089695"/>
          </a:xfrm>
          <a:prstGeom prst="rect">
            <a:avLst/>
          </a:prstGeom>
        </p:spPr>
        <p:txBody>
          <a:bodyPr lIns="0" tIns="0" rIns="0" bIns="0" anchor="t"/>
          <a:lstStyle>
            <a:lvl1pPr algn="l">
              <a:lnSpc>
                <a:spcPct val="100000"/>
              </a:lnSpc>
              <a:defRPr sz="2400" spc="-20" baseline="0">
                <a:solidFill>
                  <a:schemeClr val="tx1"/>
                </a:solidFill>
                <a:latin typeface="+mj-lt"/>
                <a:ea typeface="Roboto Light" panose="02000000000000000000" pitchFamily="2" charset="0"/>
              </a:defRPr>
            </a:lvl1pPr>
          </a:lstStyle>
          <a:p>
            <a:r>
              <a:rPr lang="en-US" dirty="0"/>
              <a:t>Click to edit title style</a:t>
            </a:r>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pic>
        <p:nvPicPr>
          <p:cNvPr id="7" name="Picture 2" descr="See the source image"/>
          <p:cNvPicPr>
            <a:picLocks noChangeAspect="1" noChangeArrowheads="1"/>
          </p:cNvPicPr>
          <p:nvPr userDrawn="1"/>
        </p:nvPicPr>
        <p:blipFill>
          <a:blip r:embed="rId3" cstate="screen">
            <a:clrChange>
              <a:clrFrom>
                <a:srgbClr val="000000">
                  <a:alpha val="0"/>
                </a:srgbClr>
              </a:clrFrom>
              <a:clrTo>
                <a:srgbClr val="000000">
                  <a:alpha val="0"/>
                </a:srgbClr>
              </a:clrTo>
            </a:clrChange>
            <a:biLevel thresh="50000"/>
            <a:extLst>
              <a:ext uri="{28A0092B-C50C-407E-A947-70E740481C1C}">
                <a14:useLocalDpi xmlns:a14="http://schemas.microsoft.com/office/drawing/2010/main" val="0"/>
              </a:ext>
            </a:extLst>
          </a:blip>
          <a:srcRect/>
          <a:stretch>
            <a:fillRect/>
          </a:stretch>
        </p:blipFill>
        <p:spPr bwMode="auto">
          <a:xfrm>
            <a:off x="9039225" y="409576"/>
            <a:ext cx="593166" cy="606512"/>
          </a:xfrm>
          <a:prstGeom prst="rect">
            <a:avLst/>
          </a:prstGeom>
          <a:noFill/>
          <a:extLst/>
        </p:spPr>
      </p:pic>
    </p:spTree>
    <p:extLst>
      <p:ext uri="{BB962C8B-B14F-4D97-AF65-F5344CB8AC3E}">
        <p14:creationId xmlns:p14="http://schemas.microsoft.com/office/powerpoint/2010/main" val="3341097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ottom image-K">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12" name="Picture Placeholder 25"/>
          <p:cNvSpPr>
            <a:spLocks noGrp="1"/>
          </p:cNvSpPr>
          <p:nvPr>
            <p:ph type="pic" sz="quarter" idx="10"/>
          </p:nvPr>
        </p:nvSpPr>
        <p:spPr>
          <a:xfrm>
            <a:off x="122691" y="2152650"/>
            <a:ext cx="11929609" cy="4591050"/>
          </a:xfrm>
          <a:prstGeom prst="rect">
            <a:avLst/>
          </a:prstGeom>
          <a:pattFill prst="pct5">
            <a:fgClr>
              <a:schemeClr val="accent1"/>
            </a:fgClr>
            <a:bgClr>
              <a:schemeClr val="bg1"/>
            </a:bgClr>
          </a:pattFill>
        </p:spPr>
        <p:txBody>
          <a:bodyPr/>
          <a:lstStyle>
            <a:lvl1pPr marL="0" indent="0">
              <a:buNone/>
              <a:defRPr/>
            </a:lvl1pPr>
          </a:lstStyle>
          <a:p>
            <a:r>
              <a:rPr lang="en-US" smtClean="0"/>
              <a:t>Click icon to add picture</a:t>
            </a:r>
            <a:endParaRPr lang="en-US"/>
          </a:p>
        </p:txBody>
      </p:sp>
      <p:sp>
        <p:nvSpPr>
          <p:cNvPr id="13" name="Rectangle 12"/>
          <p:cNvSpPr/>
          <p:nvPr userDrawn="1"/>
        </p:nvSpPr>
        <p:spPr>
          <a:xfrm>
            <a:off x="533768" y="440141"/>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ctrTitle" hasCustomPrompt="1"/>
          </p:nvPr>
        </p:nvSpPr>
        <p:spPr>
          <a:xfrm>
            <a:off x="514612" y="866105"/>
            <a:ext cx="5599045" cy="1089695"/>
          </a:xfrm>
          <a:prstGeom prst="rect">
            <a:avLst/>
          </a:prstGeom>
        </p:spPr>
        <p:txBody>
          <a:bodyPr lIns="0" tIns="0" rIns="0" bIns="0" anchor="t"/>
          <a:lstStyle>
            <a:lvl1pPr algn="l">
              <a:lnSpc>
                <a:spcPct val="100000"/>
              </a:lnSpc>
              <a:defRPr sz="2400" spc="-20" baseline="0">
                <a:solidFill>
                  <a:schemeClr val="bg1"/>
                </a:solidFill>
                <a:latin typeface="+mj-lt"/>
                <a:ea typeface="Roboto Light" panose="02000000000000000000" pitchFamily="2" charset="0"/>
              </a:defRPr>
            </a:lvl1pPr>
          </a:lstStyle>
          <a:p>
            <a:r>
              <a:rPr lang="en-US" dirty="0"/>
              <a:t>Click to edit title style</a:t>
            </a:r>
          </a:p>
        </p:txBody>
      </p:sp>
      <p:pic>
        <p:nvPicPr>
          <p:cNvPr id="8" name="Picture 2" descr="See the source image"/>
          <p:cNvPicPr>
            <a:picLocks noChangeAspect="1" noChangeArrowheads="1"/>
          </p:cNvPicPr>
          <p:nvPr userDrawn="1"/>
        </p:nvPicPr>
        <p:blipFill>
          <a:blip r:embed="rId3" cstate="screen">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rcRect/>
          <a:stretch>
            <a:fillRect/>
          </a:stretch>
        </p:blipFill>
        <p:spPr bwMode="auto">
          <a:xfrm>
            <a:off x="9082783" y="409576"/>
            <a:ext cx="549608" cy="561974"/>
          </a:xfrm>
          <a:prstGeom prst="rect">
            <a:avLst/>
          </a:prstGeom>
          <a:noFill/>
          <a:extLst/>
        </p:spPr>
      </p:pic>
    </p:spTree>
    <p:extLst>
      <p:ext uri="{BB962C8B-B14F-4D97-AF65-F5344CB8AC3E}">
        <p14:creationId xmlns:p14="http://schemas.microsoft.com/office/powerpoint/2010/main" val="3838160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 img-right - K">
    <p:spTree>
      <p:nvGrpSpPr>
        <p:cNvPr id="1" name=""/>
        <p:cNvGrpSpPr/>
        <p:nvPr/>
      </p:nvGrpSpPr>
      <p:grpSpPr>
        <a:xfrm>
          <a:off x="0" y="0"/>
          <a:ext cx="0" cy="0"/>
          <a:chOff x="0" y="0"/>
          <a:chExt cx="0" cy="0"/>
        </a:xfrm>
      </p:grpSpPr>
      <p:sp>
        <p:nvSpPr>
          <p:cNvPr id="8" name="Rectangle 7"/>
          <p:cNvSpPr/>
          <p:nvPr userDrawn="1"/>
        </p:nvSpPr>
        <p:spPr>
          <a:xfrm>
            <a:off x="0" y="0"/>
            <a:ext cx="7325033" cy="685799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6" name="Picture Placeholder 25"/>
          <p:cNvSpPr>
            <a:spLocks noGrp="1"/>
          </p:cNvSpPr>
          <p:nvPr>
            <p:ph type="pic" sz="quarter" idx="10"/>
          </p:nvPr>
        </p:nvSpPr>
        <p:spPr>
          <a:xfrm>
            <a:off x="7382312" y="109057"/>
            <a:ext cx="4681056" cy="6635692"/>
          </a:xfrm>
          <a:prstGeom prst="rect">
            <a:avLst/>
          </a:prstGeom>
          <a:pattFill prst="pct5">
            <a:fgClr>
              <a:schemeClr val="accent1"/>
            </a:fgClr>
            <a:bgClr>
              <a:schemeClr val="bg1"/>
            </a:bgClr>
          </a:pattFill>
        </p:spPr>
        <p:txBody>
          <a:bodyPr/>
          <a:lstStyle>
            <a:lvl1pPr marL="0" indent="0">
              <a:buNone/>
              <a:defRPr/>
            </a:lvl1pPr>
          </a:lstStyle>
          <a:p>
            <a:r>
              <a:rPr lang="en-US" dirty="0" smtClean="0"/>
              <a:t>Click icon to add picture</a:t>
            </a:r>
            <a:endParaRPr lang="en-US" dirty="0"/>
          </a:p>
        </p:txBody>
      </p:sp>
      <p:sp>
        <p:nvSpPr>
          <p:cNvPr id="9" name="Rectangle 8"/>
          <p:cNvSpPr/>
          <p:nvPr userDrawn="1"/>
        </p:nvSpPr>
        <p:spPr>
          <a:xfrm>
            <a:off x="914400" y="900113"/>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897622" y="1389063"/>
            <a:ext cx="5599045" cy="2387600"/>
          </a:xfrm>
          <a:prstGeom prst="rect">
            <a:avLst/>
          </a:prstGeom>
        </p:spPr>
        <p:txBody>
          <a:bodyPr lIns="0" tIns="0" rIns="0" bIns="0" anchor="t"/>
          <a:lstStyle>
            <a:lvl1pPr algn="l">
              <a:lnSpc>
                <a:spcPct val="100000"/>
              </a:lnSpc>
              <a:defRPr sz="3200" spc="-20" baseline="0">
                <a:solidFill>
                  <a:schemeClr val="bg1"/>
                </a:solidFill>
                <a:latin typeface="+mj-lt"/>
                <a:ea typeface="Roboto Light" panose="02000000000000000000" pitchFamily="2" charset="0"/>
              </a:defRPr>
            </a:lvl1pPr>
          </a:lstStyle>
          <a:p>
            <a:r>
              <a:rPr lang="en-US" dirty="0"/>
              <a:t>Click to edit title style</a:t>
            </a:r>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88097" y="5511272"/>
            <a:ext cx="1756824" cy="633413"/>
          </a:xfrm>
          <a:prstGeom prst="rect">
            <a:avLst/>
          </a:prstGeom>
        </p:spPr>
      </p:pic>
      <p:grpSp>
        <p:nvGrpSpPr>
          <p:cNvPr id="27" name="Group 26"/>
          <p:cNvGrpSpPr/>
          <p:nvPr userDrawn="1"/>
        </p:nvGrpSpPr>
        <p:grpSpPr>
          <a:xfrm>
            <a:off x="58994" y="60326"/>
            <a:ext cx="12054348" cy="6743598"/>
            <a:chOff x="58994" y="60326"/>
            <a:chExt cx="12054348" cy="6743598"/>
          </a:xfrm>
        </p:grpSpPr>
        <p:cxnSp>
          <p:nvCxnSpPr>
            <p:cNvPr id="14" name="Straight Connector 13"/>
            <p:cNvCxnSpPr/>
            <p:nvPr userDrawn="1"/>
          </p:nvCxnSpPr>
          <p:spPr>
            <a:xfrm>
              <a:off x="7325033" y="85725"/>
              <a:ext cx="0" cy="6718199"/>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8715569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3 column-W">
    <p:spTree>
      <p:nvGrpSpPr>
        <p:cNvPr id="1" name=""/>
        <p:cNvGrpSpPr/>
        <p:nvPr/>
      </p:nvGrpSpPr>
      <p:grpSpPr>
        <a:xfrm>
          <a:off x="0" y="0"/>
          <a:ext cx="0" cy="0"/>
          <a:chOff x="0" y="0"/>
          <a:chExt cx="0" cy="0"/>
        </a:xfrm>
      </p:grpSpPr>
      <p:sp>
        <p:nvSpPr>
          <p:cNvPr id="6" name="Content Placeholder 5"/>
          <p:cNvSpPr>
            <a:spLocks noGrp="1"/>
          </p:cNvSpPr>
          <p:nvPr>
            <p:ph sz="quarter" idx="15"/>
          </p:nvPr>
        </p:nvSpPr>
        <p:spPr>
          <a:xfrm>
            <a:off x="4732338" y="2833688"/>
            <a:ext cx="2967037" cy="3289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14"/>
          </p:nvPr>
        </p:nvSpPr>
        <p:spPr>
          <a:xfrm>
            <a:off x="1249363" y="2833688"/>
            <a:ext cx="2968625" cy="3289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6"/>
          </p:nvPr>
        </p:nvSpPr>
        <p:spPr>
          <a:xfrm>
            <a:off x="8213725" y="2833688"/>
            <a:ext cx="2965450" cy="3289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264819" y="887817"/>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249586" y="1582068"/>
            <a:ext cx="5599045" cy="961505"/>
          </a:xfrm>
          <a:prstGeom prst="rect">
            <a:avLst/>
          </a:prstGeom>
        </p:spPr>
        <p:txBody>
          <a:bodyPr lIns="0" tIns="0" rIns="0" bIns="0" anchor="t"/>
          <a:lstStyle>
            <a:lvl1pPr algn="l">
              <a:lnSpc>
                <a:spcPct val="100000"/>
              </a:lnSpc>
              <a:defRPr sz="2400" spc="-20" baseline="0">
                <a:solidFill>
                  <a:schemeClr val="tx1"/>
                </a:solidFill>
                <a:latin typeface="+mj-lt"/>
                <a:ea typeface="Roboto Light" panose="02000000000000000000" pitchFamily="2" charset="0"/>
              </a:defRPr>
            </a:lvl1pPr>
          </a:lstStyle>
          <a:p>
            <a:r>
              <a:rPr lang="en-US" dirty="0"/>
              <a:t>Click to edit title style</a:t>
            </a:r>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24" name="Text Placeholder 4"/>
          <p:cNvSpPr>
            <a:spLocks noGrp="1"/>
          </p:cNvSpPr>
          <p:nvPr>
            <p:ph type="body" sz="quarter" idx="13" hasCustomPrompt="1"/>
          </p:nvPr>
        </p:nvSpPr>
        <p:spPr>
          <a:xfrm>
            <a:off x="1265363" y="1418264"/>
            <a:ext cx="3744913" cy="173436"/>
          </a:xfrm>
          <a:prstGeom prst="rect">
            <a:avLst/>
          </a:prstGeom>
        </p:spPr>
        <p:txBody>
          <a:bodyPr lIns="0" tIns="0" rIns="0" bIns="0"/>
          <a:lstStyle>
            <a:lvl1pPr marL="0" indent="0">
              <a:buFontTx/>
              <a:buNone/>
              <a:defRPr sz="900" cap="all" spc="50"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sp>
        <p:nvSpPr>
          <p:cNvPr id="3" name="Slide Number Placeholder 2"/>
          <p:cNvSpPr>
            <a:spLocks noGrp="1"/>
          </p:cNvSpPr>
          <p:nvPr>
            <p:ph type="sldNum" sz="quarter" idx="17"/>
          </p:nvPr>
        </p:nvSpPr>
        <p:spPr/>
        <p:txBody>
          <a:bodyPr/>
          <a:lstStyle/>
          <a:p>
            <a:fld id="{E1916EDC-475F-42AB-A2DD-C467482111D2}" type="slidenum">
              <a:rPr lang="en-US" smtClean="0"/>
              <a:t>‹#›</a:t>
            </a:fld>
            <a:endParaRPr lang="en-US" dirty="0"/>
          </a:p>
        </p:txBody>
      </p:sp>
      <p:pic>
        <p:nvPicPr>
          <p:cNvPr id="12" name="Picture 2" descr="See the source image"/>
          <p:cNvPicPr>
            <a:picLocks noChangeAspect="1" noChangeArrowheads="1"/>
          </p:cNvPicPr>
          <p:nvPr userDrawn="1"/>
        </p:nvPicPr>
        <p:blipFill>
          <a:blip r:embed="rId3" cstate="screen">
            <a:clrChange>
              <a:clrFrom>
                <a:srgbClr val="000000">
                  <a:alpha val="0"/>
                </a:srgbClr>
              </a:clrFrom>
              <a:clrTo>
                <a:srgbClr val="000000">
                  <a:alpha val="0"/>
                </a:srgbClr>
              </a:clrTo>
            </a:clrChange>
            <a:biLevel thresh="50000"/>
            <a:extLst>
              <a:ext uri="{28A0092B-C50C-407E-A947-70E740481C1C}">
                <a14:useLocalDpi xmlns:a14="http://schemas.microsoft.com/office/drawing/2010/main" val="0"/>
              </a:ext>
            </a:extLst>
          </a:blip>
          <a:srcRect/>
          <a:stretch>
            <a:fillRect/>
          </a:stretch>
        </p:blipFill>
        <p:spPr bwMode="auto">
          <a:xfrm>
            <a:off x="9039225" y="409576"/>
            <a:ext cx="593166" cy="606512"/>
          </a:xfrm>
          <a:prstGeom prst="rect">
            <a:avLst/>
          </a:prstGeom>
          <a:noFill/>
          <a:extLst/>
        </p:spPr>
      </p:pic>
    </p:spTree>
    <p:extLst>
      <p:ext uri="{BB962C8B-B14F-4D97-AF65-F5344CB8AC3E}">
        <p14:creationId xmlns:p14="http://schemas.microsoft.com/office/powerpoint/2010/main" val="121068158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3 column-K">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12"/>
          <p:cNvSpPr>
            <a:spLocks noGrp="1"/>
          </p:cNvSpPr>
          <p:nvPr>
            <p:ph sz="quarter" idx="16"/>
          </p:nvPr>
        </p:nvSpPr>
        <p:spPr>
          <a:xfrm>
            <a:off x="8213725" y="2833688"/>
            <a:ext cx="2965450" cy="3289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15"/>
          </p:nvPr>
        </p:nvSpPr>
        <p:spPr>
          <a:xfrm>
            <a:off x="4732338" y="2833688"/>
            <a:ext cx="2967037" cy="3289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14"/>
          </p:nvPr>
        </p:nvSpPr>
        <p:spPr>
          <a:xfrm>
            <a:off x="1249364" y="2833688"/>
            <a:ext cx="2967890" cy="3289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1264819" y="887817"/>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249586" y="1582068"/>
            <a:ext cx="5599045" cy="961505"/>
          </a:xfrm>
          <a:prstGeom prst="rect">
            <a:avLst/>
          </a:prstGeom>
        </p:spPr>
        <p:txBody>
          <a:bodyPr lIns="0" tIns="0" rIns="0" bIns="0" anchor="t"/>
          <a:lstStyle>
            <a:lvl1pPr algn="l">
              <a:lnSpc>
                <a:spcPct val="100000"/>
              </a:lnSpc>
              <a:defRPr sz="2400" spc="-20" baseline="0">
                <a:solidFill>
                  <a:schemeClr val="bg1"/>
                </a:solidFill>
                <a:latin typeface="+mj-lt"/>
                <a:ea typeface="Roboto Light" panose="02000000000000000000" pitchFamily="2" charset="0"/>
              </a:defRPr>
            </a:lvl1pPr>
          </a:lstStyle>
          <a:p>
            <a:r>
              <a:rPr lang="en-US" dirty="0"/>
              <a:t>Click to edit title style</a:t>
            </a:r>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4"/>
          <p:cNvSpPr>
            <a:spLocks noGrp="1"/>
          </p:cNvSpPr>
          <p:nvPr>
            <p:ph type="body" sz="quarter" idx="13" hasCustomPrompt="1"/>
          </p:nvPr>
        </p:nvSpPr>
        <p:spPr>
          <a:xfrm>
            <a:off x="1265363" y="1418264"/>
            <a:ext cx="3744913" cy="173436"/>
          </a:xfrm>
          <a:prstGeom prst="rect">
            <a:avLst/>
          </a:prstGeom>
        </p:spPr>
        <p:txBody>
          <a:bodyPr lIns="0" tIns="0" rIns="0" bIns="0"/>
          <a:lstStyle>
            <a:lvl1pPr marL="0" indent="0">
              <a:buFontTx/>
              <a:buNone/>
              <a:defRPr sz="900" cap="all" spc="50" baseline="0">
                <a:solidFill>
                  <a:schemeClr val="bg1"/>
                </a:solidFill>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4" name="Slide Number Placeholder 3"/>
          <p:cNvSpPr>
            <a:spLocks noGrp="1"/>
          </p:cNvSpPr>
          <p:nvPr>
            <p:ph type="sldNum" sz="quarter" idx="17"/>
          </p:nvPr>
        </p:nvSpPr>
        <p:spPr/>
        <p:txBody>
          <a:bodyPr/>
          <a:lstStyle/>
          <a:p>
            <a:fld id="{E1916EDC-475F-42AB-A2DD-C467482111D2}" type="slidenum">
              <a:rPr lang="en-US" smtClean="0"/>
              <a:t>‹#›</a:t>
            </a:fld>
            <a:endParaRPr lang="en-US" dirty="0"/>
          </a:p>
        </p:txBody>
      </p:sp>
      <p:pic>
        <p:nvPicPr>
          <p:cNvPr id="12" name="Picture 2" descr="See the source image"/>
          <p:cNvPicPr>
            <a:picLocks noChangeAspect="1" noChangeArrowheads="1"/>
          </p:cNvPicPr>
          <p:nvPr userDrawn="1"/>
        </p:nvPicPr>
        <p:blipFill>
          <a:blip r:embed="rId3" cstate="screen">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rcRect/>
          <a:stretch>
            <a:fillRect/>
          </a:stretch>
        </p:blipFill>
        <p:spPr bwMode="auto">
          <a:xfrm>
            <a:off x="9082783" y="409576"/>
            <a:ext cx="549608" cy="561974"/>
          </a:xfrm>
          <a:prstGeom prst="rect">
            <a:avLst/>
          </a:prstGeom>
          <a:noFill/>
          <a:extLst/>
        </p:spPr>
      </p:pic>
    </p:spTree>
    <p:extLst>
      <p:ext uri="{BB962C8B-B14F-4D97-AF65-F5344CB8AC3E}">
        <p14:creationId xmlns:p14="http://schemas.microsoft.com/office/powerpoint/2010/main" val="1884828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 3 column-G">
    <p:spTree>
      <p:nvGrpSpPr>
        <p:cNvPr id="1" name=""/>
        <p:cNvGrpSpPr/>
        <p:nvPr/>
      </p:nvGrpSpPr>
      <p:grpSpPr>
        <a:xfrm>
          <a:off x="0" y="0"/>
          <a:ext cx="0" cy="0"/>
          <a:chOff x="0" y="0"/>
          <a:chExt cx="0" cy="0"/>
        </a:xfrm>
      </p:grpSpPr>
      <p:sp>
        <p:nvSpPr>
          <p:cNvPr id="3" name="Rectangle 2"/>
          <p:cNvSpPr/>
          <p:nvPr userDrawn="1"/>
        </p:nvSpPr>
        <p:spPr>
          <a:xfrm>
            <a:off x="-11531" y="0"/>
            <a:ext cx="12203531" cy="6858000"/>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p:cNvSpPr>
            <a:spLocks noGrp="1"/>
          </p:cNvSpPr>
          <p:nvPr>
            <p:ph sz="quarter" idx="14"/>
          </p:nvPr>
        </p:nvSpPr>
        <p:spPr>
          <a:xfrm>
            <a:off x="1249363" y="2833688"/>
            <a:ext cx="2968625" cy="3289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15"/>
          </p:nvPr>
        </p:nvSpPr>
        <p:spPr>
          <a:xfrm>
            <a:off x="4732338" y="2833688"/>
            <a:ext cx="2967037" cy="3289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8213725" y="2833688"/>
            <a:ext cx="2965450" cy="3289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1264819" y="887817"/>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249586" y="1582068"/>
            <a:ext cx="5599045" cy="961505"/>
          </a:xfrm>
          <a:prstGeom prst="rect">
            <a:avLst/>
          </a:prstGeom>
        </p:spPr>
        <p:txBody>
          <a:bodyPr lIns="0" tIns="0" rIns="0" bIns="0" anchor="t"/>
          <a:lstStyle>
            <a:lvl1pPr algn="l">
              <a:lnSpc>
                <a:spcPct val="100000"/>
              </a:lnSpc>
              <a:defRPr sz="2400" spc="-20" baseline="0">
                <a:solidFill>
                  <a:schemeClr val="tx1"/>
                </a:solidFill>
                <a:latin typeface="+mj-lt"/>
                <a:ea typeface="Roboto Light" panose="02000000000000000000" pitchFamily="2" charset="0"/>
              </a:defRPr>
            </a:lvl1pPr>
          </a:lstStyle>
          <a:p>
            <a:r>
              <a:rPr lang="en-US" dirty="0"/>
              <a:t>Click to edit title style</a:t>
            </a:r>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24" name="Text Placeholder 4"/>
          <p:cNvSpPr>
            <a:spLocks noGrp="1"/>
          </p:cNvSpPr>
          <p:nvPr>
            <p:ph type="body" sz="quarter" idx="13" hasCustomPrompt="1"/>
          </p:nvPr>
        </p:nvSpPr>
        <p:spPr>
          <a:xfrm>
            <a:off x="1265363" y="1418264"/>
            <a:ext cx="3744913" cy="173436"/>
          </a:xfrm>
          <a:prstGeom prst="rect">
            <a:avLst/>
          </a:prstGeom>
        </p:spPr>
        <p:txBody>
          <a:bodyPr lIns="0" tIns="0" rIns="0" bIns="0"/>
          <a:lstStyle>
            <a:lvl1pPr marL="0" indent="0">
              <a:buFontTx/>
              <a:buNone/>
              <a:defRPr sz="900" cap="all" spc="50"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sp>
        <p:nvSpPr>
          <p:cNvPr id="4" name="Slide Number Placeholder 3"/>
          <p:cNvSpPr>
            <a:spLocks noGrp="1"/>
          </p:cNvSpPr>
          <p:nvPr>
            <p:ph type="sldNum" sz="quarter" idx="17"/>
          </p:nvPr>
        </p:nvSpPr>
        <p:spPr/>
        <p:txBody>
          <a:bodyPr/>
          <a:lstStyle/>
          <a:p>
            <a:fld id="{E1916EDC-475F-42AB-A2DD-C467482111D2}" type="slidenum">
              <a:rPr lang="en-US" smtClean="0"/>
              <a:t>‹#›</a:t>
            </a:fld>
            <a:endParaRPr lang="en-US" dirty="0"/>
          </a:p>
        </p:txBody>
      </p:sp>
      <p:pic>
        <p:nvPicPr>
          <p:cNvPr id="13" name="Picture 2" descr="See the source image"/>
          <p:cNvPicPr>
            <a:picLocks noChangeAspect="1" noChangeArrowheads="1"/>
          </p:cNvPicPr>
          <p:nvPr userDrawn="1"/>
        </p:nvPicPr>
        <p:blipFill>
          <a:blip r:embed="rId3" cstate="screen">
            <a:clrChange>
              <a:clrFrom>
                <a:srgbClr val="000000">
                  <a:alpha val="0"/>
                </a:srgbClr>
              </a:clrFrom>
              <a:clrTo>
                <a:srgbClr val="000000">
                  <a:alpha val="0"/>
                </a:srgbClr>
              </a:clrTo>
            </a:clrChange>
            <a:biLevel thresh="50000"/>
            <a:extLst>
              <a:ext uri="{28A0092B-C50C-407E-A947-70E740481C1C}">
                <a14:useLocalDpi xmlns:a14="http://schemas.microsoft.com/office/drawing/2010/main" val="0"/>
              </a:ext>
            </a:extLst>
          </a:blip>
          <a:srcRect/>
          <a:stretch>
            <a:fillRect/>
          </a:stretch>
        </p:blipFill>
        <p:spPr bwMode="auto">
          <a:xfrm>
            <a:off x="9039225" y="409576"/>
            <a:ext cx="593166" cy="606512"/>
          </a:xfrm>
          <a:prstGeom prst="rect">
            <a:avLst/>
          </a:prstGeom>
          <a:noFill/>
          <a:extLst/>
        </p:spPr>
      </p:pic>
    </p:spTree>
    <p:extLst>
      <p:ext uri="{BB962C8B-B14F-4D97-AF65-F5344CB8AC3E}">
        <p14:creationId xmlns:p14="http://schemas.microsoft.com/office/powerpoint/2010/main" val="353096177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ight image - one column">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1236663" y="3197225"/>
            <a:ext cx="3773487" cy="3032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Picture Placeholder 25"/>
          <p:cNvSpPr>
            <a:spLocks noGrp="1"/>
          </p:cNvSpPr>
          <p:nvPr>
            <p:ph type="pic" sz="quarter" idx="10"/>
          </p:nvPr>
        </p:nvSpPr>
        <p:spPr>
          <a:xfrm>
            <a:off x="6193534" y="109057"/>
            <a:ext cx="5860256" cy="6635692"/>
          </a:xfrm>
          <a:prstGeom prst="rect">
            <a:avLst/>
          </a:prstGeom>
          <a:pattFill prst="pct5">
            <a:fgClr>
              <a:schemeClr val="accent1"/>
            </a:fgClr>
            <a:bgClr>
              <a:schemeClr val="bg1"/>
            </a:bgClr>
          </a:pattFill>
        </p:spPr>
        <p:txBody>
          <a:bodyPr/>
          <a:lstStyle>
            <a:lvl1pPr marL="0" indent="0">
              <a:buNone/>
              <a:defRPr/>
            </a:lvl1pPr>
          </a:lstStyle>
          <a:p>
            <a:r>
              <a:rPr lang="en-US" dirty="0" smtClean="0"/>
              <a:t>Click icon to add picture</a:t>
            </a:r>
            <a:endParaRPr lang="en-US" dirty="0"/>
          </a:p>
        </p:txBody>
      </p:sp>
      <p:sp>
        <p:nvSpPr>
          <p:cNvPr id="9" name="Rectangle 8"/>
          <p:cNvSpPr/>
          <p:nvPr userDrawn="1"/>
        </p:nvSpPr>
        <p:spPr>
          <a:xfrm>
            <a:off x="1252115" y="894957"/>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225812" y="1588419"/>
            <a:ext cx="3756397" cy="1218282"/>
          </a:xfrm>
          <a:prstGeom prst="rect">
            <a:avLst/>
          </a:prstGeom>
        </p:spPr>
        <p:txBody>
          <a:bodyPr lIns="0" tIns="0" rIns="0" bIns="0" anchor="t"/>
          <a:lstStyle>
            <a:lvl1pPr algn="l">
              <a:lnSpc>
                <a:spcPct val="100000"/>
              </a:lnSpc>
              <a:defRPr sz="2400" spc="-20" baseline="0">
                <a:solidFill>
                  <a:schemeClr val="tx1"/>
                </a:solidFill>
                <a:latin typeface="+mj-lt"/>
                <a:ea typeface="Roboto Light" panose="02000000000000000000" pitchFamily="2" charset="0"/>
              </a:defRPr>
            </a:lvl1pPr>
          </a:lstStyle>
          <a:p>
            <a:r>
              <a:rPr lang="en-US" dirty="0"/>
              <a:t>Click to edit title style</a:t>
            </a:r>
          </a:p>
        </p:txBody>
      </p:sp>
      <p:cxnSp>
        <p:nvCxnSpPr>
          <p:cNvPr id="14" name="Straight Connector 13"/>
          <p:cNvCxnSpPr/>
          <p:nvPr userDrawn="1"/>
        </p:nvCxnSpPr>
        <p:spPr>
          <a:xfrm>
            <a:off x="6124883" y="85725"/>
            <a:ext cx="0" cy="6718199"/>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userDrawn="1">
            <p:ph type="body" sz="quarter" idx="13" hasCustomPrompt="1"/>
          </p:nvPr>
        </p:nvSpPr>
        <p:spPr>
          <a:xfrm>
            <a:off x="1237297" y="1423595"/>
            <a:ext cx="3744913" cy="173436"/>
          </a:xfrm>
          <a:prstGeom prst="rect">
            <a:avLst/>
          </a:prstGeom>
        </p:spPr>
        <p:txBody>
          <a:bodyPr lIns="0" tIns="0" rIns="0" bIns="0"/>
          <a:lstStyle>
            <a:lvl1pPr marL="0" indent="0">
              <a:buFontTx/>
              <a:buNone/>
              <a:defRPr sz="900" cap="all" spc="50"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sp>
        <p:nvSpPr>
          <p:cNvPr id="3" name="Slide Number Placeholder 2"/>
          <p:cNvSpPr>
            <a:spLocks noGrp="1"/>
          </p:cNvSpPr>
          <p:nvPr>
            <p:ph type="sldNum" sz="quarter" idx="15"/>
          </p:nvPr>
        </p:nvSpPr>
        <p:spPr/>
        <p:txBody>
          <a:bodyPr/>
          <a:lstStyle/>
          <a:p>
            <a:fld id="{E1916EDC-475F-42AB-A2DD-C467482111D2}" type="slidenum">
              <a:rPr lang="en-US" smtClean="0"/>
              <a:t>‹#›</a:t>
            </a:fld>
            <a:endParaRPr lang="en-US" dirty="0"/>
          </a:p>
        </p:txBody>
      </p:sp>
    </p:spTree>
    <p:extLst>
      <p:ext uri="{BB962C8B-B14F-4D97-AF65-F5344CB8AC3E}">
        <p14:creationId xmlns:p14="http://schemas.microsoft.com/office/powerpoint/2010/main" val="331043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 3 column-W">
    <p:spTree>
      <p:nvGrpSpPr>
        <p:cNvPr id="1" name=""/>
        <p:cNvGrpSpPr/>
        <p:nvPr/>
      </p:nvGrpSpPr>
      <p:grpSpPr>
        <a:xfrm>
          <a:off x="0" y="0"/>
          <a:ext cx="0" cy="0"/>
          <a:chOff x="0" y="0"/>
          <a:chExt cx="0" cy="0"/>
        </a:xfrm>
      </p:grpSpPr>
      <p:sp>
        <p:nvSpPr>
          <p:cNvPr id="6" name="Content Placeholder 5"/>
          <p:cNvSpPr>
            <a:spLocks noGrp="1"/>
          </p:cNvSpPr>
          <p:nvPr>
            <p:ph sz="quarter" idx="15"/>
          </p:nvPr>
        </p:nvSpPr>
        <p:spPr>
          <a:xfrm>
            <a:off x="4732338" y="2833688"/>
            <a:ext cx="2967037" cy="3289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14"/>
          </p:nvPr>
        </p:nvSpPr>
        <p:spPr>
          <a:xfrm>
            <a:off x="1249363" y="2833688"/>
            <a:ext cx="2968625" cy="3289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6"/>
          </p:nvPr>
        </p:nvSpPr>
        <p:spPr>
          <a:xfrm>
            <a:off x="8213725" y="2833688"/>
            <a:ext cx="2965450" cy="3289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264819" y="887817"/>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249586" y="1582068"/>
            <a:ext cx="5599045" cy="961505"/>
          </a:xfrm>
          <a:prstGeom prst="rect">
            <a:avLst/>
          </a:prstGeom>
        </p:spPr>
        <p:txBody>
          <a:bodyPr lIns="0" tIns="0" rIns="0" bIns="0" anchor="t"/>
          <a:lstStyle>
            <a:lvl1pPr algn="l">
              <a:lnSpc>
                <a:spcPct val="100000"/>
              </a:lnSpc>
              <a:defRPr sz="2400" spc="-20" baseline="0">
                <a:solidFill>
                  <a:schemeClr val="tx1"/>
                </a:solidFill>
                <a:latin typeface="+mj-lt"/>
                <a:ea typeface="Roboto Light" panose="02000000000000000000" pitchFamily="2" charset="0"/>
              </a:defRPr>
            </a:lvl1pPr>
          </a:lstStyle>
          <a:p>
            <a:r>
              <a:rPr lang="en-US" dirty="0"/>
              <a:t>Click to edit title style</a:t>
            </a:r>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24" name="Text Placeholder 4"/>
          <p:cNvSpPr>
            <a:spLocks noGrp="1"/>
          </p:cNvSpPr>
          <p:nvPr>
            <p:ph type="body" sz="quarter" idx="13" hasCustomPrompt="1"/>
          </p:nvPr>
        </p:nvSpPr>
        <p:spPr>
          <a:xfrm>
            <a:off x="1265363" y="1418264"/>
            <a:ext cx="3744913" cy="173436"/>
          </a:xfrm>
          <a:prstGeom prst="rect">
            <a:avLst/>
          </a:prstGeom>
        </p:spPr>
        <p:txBody>
          <a:bodyPr lIns="0" tIns="0" rIns="0" bIns="0"/>
          <a:lstStyle>
            <a:lvl1pPr marL="0" indent="0">
              <a:buFontTx/>
              <a:buNone/>
              <a:defRPr sz="900" cap="all" spc="50"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sp>
        <p:nvSpPr>
          <p:cNvPr id="3" name="Slide Number Placeholder 2"/>
          <p:cNvSpPr>
            <a:spLocks noGrp="1"/>
          </p:cNvSpPr>
          <p:nvPr>
            <p:ph type="sldNum" sz="quarter" idx="17"/>
          </p:nvPr>
        </p:nvSpPr>
        <p:spPr/>
        <p:txBody>
          <a:bodyPr/>
          <a:lstStyle/>
          <a:p>
            <a:fld id="{E1916EDC-475F-42AB-A2DD-C467482111D2}" type="slidenum">
              <a:rPr lang="en-US" smtClean="0"/>
              <a:t>‹#›</a:t>
            </a:fld>
            <a:endParaRPr lang="en-US"/>
          </a:p>
        </p:txBody>
      </p:sp>
      <p:pic>
        <p:nvPicPr>
          <p:cNvPr id="12" name="Picture 2" descr="See the source image"/>
          <p:cNvPicPr>
            <a:picLocks noChangeAspect="1" noChangeArrowheads="1"/>
          </p:cNvPicPr>
          <p:nvPr userDrawn="1"/>
        </p:nvPicPr>
        <p:blipFill>
          <a:blip r:embed="rId3" cstate="screen">
            <a:clrChange>
              <a:clrFrom>
                <a:srgbClr val="000000">
                  <a:alpha val="0"/>
                </a:srgbClr>
              </a:clrFrom>
              <a:clrTo>
                <a:srgbClr val="000000">
                  <a:alpha val="0"/>
                </a:srgbClr>
              </a:clrTo>
            </a:clrChange>
            <a:biLevel thresh="50000"/>
            <a:extLst>
              <a:ext uri="{28A0092B-C50C-407E-A947-70E740481C1C}">
                <a14:useLocalDpi xmlns:a14="http://schemas.microsoft.com/office/drawing/2010/main" val="0"/>
              </a:ext>
            </a:extLst>
          </a:blip>
          <a:srcRect/>
          <a:stretch>
            <a:fillRect/>
          </a:stretch>
        </p:blipFill>
        <p:spPr bwMode="auto">
          <a:xfrm>
            <a:off x="9039225" y="409576"/>
            <a:ext cx="593166" cy="606512"/>
          </a:xfrm>
          <a:prstGeom prst="rect">
            <a:avLst/>
          </a:prstGeom>
          <a:noFill/>
          <a:extLst/>
        </p:spPr>
      </p:pic>
    </p:spTree>
    <p:extLst>
      <p:ext uri="{BB962C8B-B14F-4D97-AF65-F5344CB8AC3E}">
        <p14:creationId xmlns:p14="http://schemas.microsoft.com/office/powerpoint/2010/main" val="2140541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ft image - one column">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7142163" y="3197225"/>
            <a:ext cx="3773487" cy="3032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Picture Placeholder 25"/>
          <p:cNvSpPr>
            <a:spLocks noGrp="1"/>
          </p:cNvSpPr>
          <p:nvPr>
            <p:ph type="pic" sz="quarter" idx="10"/>
          </p:nvPr>
        </p:nvSpPr>
        <p:spPr>
          <a:xfrm>
            <a:off x="121444" y="109057"/>
            <a:ext cx="5860256" cy="6635692"/>
          </a:xfrm>
          <a:prstGeom prst="rect">
            <a:avLst/>
          </a:prstGeom>
          <a:pattFill prst="pct5">
            <a:fgClr>
              <a:schemeClr val="accent1"/>
            </a:fgClr>
            <a:bgClr>
              <a:schemeClr val="bg1"/>
            </a:bgClr>
          </a:pattFill>
        </p:spPr>
        <p:txBody>
          <a:bodyPr/>
          <a:lstStyle>
            <a:lvl1pPr marL="0" indent="0">
              <a:buNone/>
              <a:defRPr/>
            </a:lvl1pPr>
          </a:lstStyle>
          <a:p>
            <a:r>
              <a:rPr lang="en-US" dirty="0" smtClean="0"/>
              <a:t>Click icon to add picture</a:t>
            </a:r>
            <a:endParaRPr lang="en-US" dirty="0"/>
          </a:p>
        </p:txBody>
      </p:sp>
      <p:sp>
        <p:nvSpPr>
          <p:cNvPr id="9" name="Rectangle 8"/>
          <p:cNvSpPr/>
          <p:nvPr userDrawn="1"/>
        </p:nvSpPr>
        <p:spPr>
          <a:xfrm>
            <a:off x="7157615" y="894957"/>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7131312" y="1588419"/>
            <a:ext cx="3756397" cy="1218282"/>
          </a:xfrm>
          <a:prstGeom prst="rect">
            <a:avLst/>
          </a:prstGeom>
        </p:spPr>
        <p:txBody>
          <a:bodyPr lIns="0" tIns="0" rIns="0" bIns="0" anchor="t"/>
          <a:lstStyle>
            <a:lvl1pPr algn="l">
              <a:lnSpc>
                <a:spcPct val="100000"/>
              </a:lnSpc>
              <a:defRPr sz="2400" spc="-20" baseline="0">
                <a:solidFill>
                  <a:schemeClr val="tx1"/>
                </a:solidFill>
                <a:latin typeface="+mj-lt"/>
                <a:ea typeface="Roboto Light" panose="02000000000000000000" pitchFamily="2" charset="0"/>
              </a:defRPr>
            </a:lvl1pPr>
          </a:lstStyle>
          <a:p>
            <a:r>
              <a:rPr lang="en-US" dirty="0"/>
              <a:t>Click to edit title style</a:t>
            </a:r>
          </a:p>
        </p:txBody>
      </p:sp>
      <p:grpSp>
        <p:nvGrpSpPr>
          <p:cNvPr id="4" name="Group 3"/>
          <p:cNvGrpSpPr/>
          <p:nvPr userDrawn="1"/>
        </p:nvGrpSpPr>
        <p:grpSpPr>
          <a:xfrm>
            <a:off x="58994" y="60326"/>
            <a:ext cx="12054348" cy="6743598"/>
            <a:chOff x="58994" y="60326"/>
            <a:chExt cx="12054348" cy="6743598"/>
          </a:xfrm>
        </p:grpSpPr>
        <p:cxnSp>
          <p:nvCxnSpPr>
            <p:cNvPr id="14" name="Straight Connector 13"/>
            <p:cNvCxnSpPr/>
            <p:nvPr userDrawn="1"/>
          </p:nvCxnSpPr>
          <p:spPr>
            <a:xfrm>
              <a:off x="5991533" y="85725"/>
              <a:ext cx="0" cy="6718199"/>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 Placeholder 4"/>
          <p:cNvSpPr>
            <a:spLocks noGrp="1"/>
          </p:cNvSpPr>
          <p:nvPr userDrawn="1">
            <p:ph type="body" sz="quarter" idx="13" hasCustomPrompt="1"/>
          </p:nvPr>
        </p:nvSpPr>
        <p:spPr>
          <a:xfrm>
            <a:off x="7142797" y="1423595"/>
            <a:ext cx="3744913" cy="173436"/>
          </a:xfrm>
          <a:prstGeom prst="rect">
            <a:avLst/>
          </a:prstGeom>
        </p:spPr>
        <p:txBody>
          <a:bodyPr lIns="0" tIns="0" rIns="0" bIns="0"/>
          <a:lstStyle>
            <a:lvl1pPr marL="0" indent="0">
              <a:buFontTx/>
              <a:buNone/>
              <a:defRPr sz="900" cap="all" spc="50"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sp>
        <p:nvSpPr>
          <p:cNvPr id="3" name="Slide Number Placeholder 2"/>
          <p:cNvSpPr>
            <a:spLocks noGrp="1"/>
          </p:cNvSpPr>
          <p:nvPr>
            <p:ph type="sldNum" sz="quarter" idx="15"/>
          </p:nvPr>
        </p:nvSpPr>
        <p:spPr/>
        <p:txBody>
          <a:bodyPr/>
          <a:lstStyle/>
          <a:p>
            <a:fld id="{E1916EDC-475F-42AB-A2DD-C467482111D2}" type="slidenum">
              <a:rPr lang="en-US" smtClean="0"/>
              <a:t>‹#›</a:t>
            </a:fld>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pic>
        <p:nvPicPr>
          <p:cNvPr id="12" name="Picture 2" descr="See the source image"/>
          <p:cNvPicPr>
            <a:picLocks noChangeAspect="1" noChangeArrowheads="1"/>
          </p:cNvPicPr>
          <p:nvPr userDrawn="1"/>
        </p:nvPicPr>
        <p:blipFill>
          <a:blip r:embed="rId3" cstate="screen">
            <a:clrChange>
              <a:clrFrom>
                <a:srgbClr val="000000">
                  <a:alpha val="0"/>
                </a:srgbClr>
              </a:clrFrom>
              <a:clrTo>
                <a:srgbClr val="000000">
                  <a:alpha val="0"/>
                </a:srgbClr>
              </a:clrTo>
            </a:clrChange>
            <a:biLevel thresh="50000"/>
            <a:extLst>
              <a:ext uri="{28A0092B-C50C-407E-A947-70E740481C1C}">
                <a14:useLocalDpi xmlns:a14="http://schemas.microsoft.com/office/drawing/2010/main" val="0"/>
              </a:ext>
            </a:extLst>
          </a:blip>
          <a:srcRect/>
          <a:stretch>
            <a:fillRect/>
          </a:stretch>
        </p:blipFill>
        <p:spPr bwMode="auto">
          <a:xfrm>
            <a:off x="9039225" y="409576"/>
            <a:ext cx="593166" cy="606512"/>
          </a:xfrm>
          <a:prstGeom prst="rect">
            <a:avLst/>
          </a:prstGeom>
          <a:noFill/>
          <a:extLst/>
        </p:spPr>
      </p:pic>
    </p:spTree>
    <p:extLst>
      <p:ext uri="{BB962C8B-B14F-4D97-AF65-F5344CB8AC3E}">
        <p14:creationId xmlns:p14="http://schemas.microsoft.com/office/powerpoint/2010/main" val="967716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ight image - two column">
    <p:spTree>
      <p:nvGrpSpPr>
        <p:cNvPr id="1" name=""/>
        <p:cNvGrpSpPr/>
        <p:nvPr/>
      </p:nvGrpSpPr>
      <p:grpSpPr>
        <a:xfrm>
          <a:off x="0" y="0"/>
          <a:ext cx="0" cy="0"/>
          <a:chOff x="0" y="0"/>
          <a:chExt cx="0" cy="0"/>
        </a:xfrm>
      </p:grpSpPr>
      <p:sp>
        <p:nvSpPr>
          <p:cNvPr id="8" name="Rectangle 7"/>
          <p:cNvSpPr/>
          <p:nvPr userDrawn="1"/>
        </p:nvSpPr>
        <p:spPr>
          <a:xfrm>
            <a:off x="0" y="0"/>
            <a:ext cx="7325033" cy="6857999"/>
          </a:xfrm>
          <a:prstGeom prst="rect">
            <a:avLst/>
          </a:prstGeom>
          <a:solidFill>
            <a:srgbClr val="D9D9D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Content Placeholder 6"/>
          <p:cNvSpPr>
            <a:spLocks noGrp="1"/>
          </p:cNvSpPr>
          <p:nvPr>
            <p:ph sz="quarter" idx="15"/>
          </p:nvPr>
        </p:nvSpPr>
        <p:spPr>
          <a:xfrm>
            <a:off x="3600450" y="2967038"/>
            <a:ext cx="2381250" cy="3289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14"/>
          </p:nvPr>
        </p:nvSpPr>
        <p:spPr>
          <a:xfrm>
            <a:off x="765175" y="2959100"/>
            <a:ext cx="2389188" cy="3289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Picture Placeholder 25"/>
          <p:cNvSpPr>
            <a:spLocks noGrp="1"/>
          </p:cNvSpPr>
          <p:nvPr>
            <p:ph type="pic" sz="quarter" idx="10"/>
          </p:nvPr>
        </p:nvSpPr>
        <p:spPr>
          <a:xfrm>
            <a:off x="7382312" y="109057"/>
            <a:ext cx="4681056" cy="6635692"/>
          </a:xfrm>
          <a:prstGeom prst="rect">
            <a:avLst/>
          </a:prstGeom>
          <a:pattFill prst="pct5">
            <a:fgClr>
              <a:schemeClr val="accent1"/>
            </a:fgClr>
            <a:bgClr>
              <a:schemeClr val="bg1"/>
            </a:bgClr>
          </a:pattFill>
        </p:spPr>
        <p:txBody>
          <a:bodyPr/>
          <a:lstStyle>
            <a:lvl1pPr marL="0" indent="0">
              <a:buNone/>
              <a:defRPr/>
            </a:lvl1pPr>
          </a:lstStyle>
          <a:p>
            <a:r>
              <a:rPr lang="en-US" dirty="0" smtClean="0"/>
              <a:t>Click icon to add picture</a:t>
            </a:r>
            <a:endParaRPr lang="en-US" dirty="0"/>
          </a:p>
        </p:txBody>
      </p:sp>
      <p:sp>
        <p:nvSpPr>
          <p:cNvPr id="9" name="Rectangle 8"/>
          <p:cNvSpPr/>
          <p:nvPr userDrawn="1"/>
        </p:nvSpPr>
        <p:spPr>
          <a:xfrm>
            <a:off x="788565" y="656832"/>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771787" y="1347118"/>
            <a:ext cx="5599045" cy="1498271"/>
          </a:xfrm>
          <a:prstGeom prst="rect">
            <a:avLst/>
          </a:prstGeom>
        </p:spPr>
        <p:txBody>
          <a:bodyPr lIns="0" tIns="0" rIns="0" bIns="0" anchor="t"/>
          <a:lstStyle>
            <a:lvl1pPr algn="l">
              <a:lnSpc>
                <a:spcPct val="100000"/>
              </a:lnSpc>
              <a:defRPr sz="2400" spc="-20" baseline="0">
                <a:solidFill>
                  <a:schemeClr val="tx1"/>
                </a:solidFill>
                <a:latin typeface="+mj-lt"/>
                <a:ea typeface="Roboto Light" panose="02000000000000000000" pitchFamily="2" charset="0"/>
              </a:defRPr>
            </a:lvl1pPr>
          </a:lstStyle>
          <a:p>
            <a:r>
              <a:rPr lang="en-US" dirty="0"/>
              <a:t>Click to edit title style</a:t>
            </a:r>
          </a:p>
        </p:txBody>
      </p:sp>
      <p:grpSp>
        <p:nvGrpSpPr>
          <p:cNvPr id="27" name="Group 26"/>
          <p:cNvGrpSpPr/>
          <p:nvPr userDrawn="1"/>
        </p:nvGrpSpPr>
        <p:grpSpPr>
          <a:xfrm>
            <a:off x="58994" y="60326"/>
            <a:ext cx="12054348" cy="6743598"/>
            <a:chOff x="58994" y="60326"/>
            <a:chExt cx="12054348" cy="6743598"/>
          </a:xfrm>
        </p:grpSpPr>
        <p:cxnSp>
          <p:nvCxnSpPr>
            <p:cNvPr id="14" name="Straight Connector 13"/>
            <p:cNvCxnSpPr/>
            <p:nvPr userDrawn="1"/>
          </p:nvCxnSpPr>
          <p:spPr>
            <a:xfrm>
              <a:off x="7325033" y="85725"/>
              <a:ext cx="0" cy="6718199"/>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 Placeholder 4"/>
          <p:cNvSpPr>
            <a:spLocks noGrp="1"/>
          </p:cNvSpPr>
          <p:nvPr>
            <p:ph type="body" sz="quarter" idx="13" hasCustomPrompt="1"/>
          </p:nvPr>
        </p:nvSpPr>
        <p:spPr>
          <a:xfrm>
            <a:off x="773747" y="1182295"/>
            <a:ext cx="3744913" cy="173436"/>
          </a:xfrm>
          <a:prstGeom prst="rect">
            <a:avLst/>
          </a:prstGeom>
        </p:spPr>
        <p:txBody>
          <a:bodyPr lIns="0" tIns="0" rIns="0" bIns="0"/>
          <a:lstStyle>
            <a:lvl1pPr marL="0" indent="0">
              <a:buFontTx/>
              <a:buNone/>
              <a:defRPr sz="900" cap="all" spc="50"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sp>
        <p:nvSpPr>
          <p:cNvPr id="3" name="Slide Number Placeholder 2"/>
          <p:cNvSpPr>
            <a:spLocks noGrp="1"/>
          </p:cNvSpPr>
          <p:nvPr>
            <p:ph type="sldNum" sz="quarter" idx="16"/>
          </p:nvPr>
        </p:nvSpPr>
        <p:spPr/>
        <p:txBody>
          <a:bodyPr/>
          <a:lstStyle/>
          <a:p>
            <a:fld id="{E1916EDC-475F-42AB-A2DD-C467482111D2}" type="slidenum">
              <a:rPr lang="en-US" smtClean="0"/>
              <a:t>‹#›</a:t>
            </a:fld>
            <a:endParaRPr lang="en-US" dirty="0"/>
          </a:p>
        </p:txBody>
      </p:sp>
    </p:spTree>
    <p:extLst>
      <p:ext uri="{BB962C8B-B14F-4D97-AF65-F5344CB8AC3E}">
        <p14:creationId xmlns:p14="http://schemas.microsoft.com/office/powerpoint/2010/main" val="3313585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bg - center 1 col-W">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117446" y="109057"/>
            <a:ext cx="11945922" cy="6635692"/>
          </a:xfrm>
          <a:custGeom>
            <a:avLst/>
            <a:gdLst>
              <a:gd name="connsiteX0" fmla="*/ 2081315 w 11945922"/>
              <a:gd name="connsiteY0" fmla="*/ 1121051 h 6635692"/>
              <a:gd name="connsiteX1" fmla="*/ 2081315 w 11945922"/>
              <a:gd name="connsiteY1" fmla="*/ 5506883 h 6635692"/>
              <a:gd name="connsiteX2" fmla="*/ 9872374 w 11945922"/>
              <a:gd name="connsiteY2" fmla="*/ 5506883 h 6635692"/>
              <a:gd name="connsiteX3" fmla="*/ 9872374 w 11945922"/>
              <a:gd name="connsiteY3" fmla="*/ 1121051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2081315" y="1121051"/>
                </a:moveTo>
                <a:lnTo>
                  <a:pt x="2081315" y="5506883"/>
                </a:lnTo>
                <a:lnTo>
                  <a:pt x="9872374" y="5506883"/>
                </a:lnTo>
                <a:lnTo>
                  <a:pt x="9872374" y="1121051"/>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r>
              <a:rPr lang="en-US" dirty="0" smtClean="0"/>
              <a:t>Click icon to add picture</a:t>
            </a:r>
            <a:endParaRPr lang="en-US" dirty="0"/>
          </a:p>
        </p:txBody>
      </p:sp>
      <p:sp>
        <p:nvSpPr>
          <p:cNvPr id="9" name="Rectangle 8"/>
          <p:cNvSpPr/>
          <p:nvPr userDrawn="1"/>
        </p:nvSpPr>
        <p:spPr>
          <a:xfrm>
            <a:off x="5719455" y="1230108"/>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6"/>
          <p:cNvSpPr>
            <a:spLocks noGrp="1"/>
          </p:cNvSpPr>
          <p:nvPr>
            <p:ph type="body" sz="quarter" idx="11" hasCustomPrompt="1"/>
          </p:nvPr>
        </p:nvSpPr>
        <p:spPr>
          <a:xfrm>
            <a:off x="3360420" y="2908013"/>
            <a:ext cx="5478780" cy="2359312"/>
          </a:xfrm>
          <a:prstGeom prst="rect">
            <a:avLst/>
          </a:prstGeom>
        </p:spPr>
        <p:txBody>
          <a:bodyPr lIns="0" tIns="0" rIns="0" bIns="0"/>
          <a:lstStyle>
            <a:lvl1pPr marL="0" indent="0" algn="ctr">
              <a:buNone/>
              <a:defRPr sz="1600" spc="-20" baseline="0">
                <a:ln>
                  <a:noFill/>
                </a:ln>
                <a:latin typeface="+mn-lt"/>
                <a:ea typeface="Roboto Light" panose="02000000000000000000" pitchFamily="2" charset="0"/>
              </a:defRPr>
            </a:lvl1pPr>
            <a:lvl2pPr marL="225425" indent="-225425">
              <a:buFont typeface="Roboto Black" panose="02000000000000000000" pitchFamily="2" charset="0"/>
              <a:buChar char="−"/>
              <a:defRPr sz="1600" spc="-20" baseline="0">
                <a:ln>
                  <a:noFill/>
                </a:ln>
                <a:latin typeface="Roboto Light" panose="02000000000000000000" pitchFamily="2" charset="0"/>
                <a:ea typeface="Roboto Light" panose="02000000000000000000" pitchFamily="2" charset="0"/>
              </a:defRPr>
            </a:lvl2pPr>
            <a:lvl3pPr marL="342900" indent="-171450">
              <a:buFont typeface="Roboto Light" panose="02000000000000000000" pitchFamily="2" charset="0"/>
              <a:buChar char="-"/>
              <a:tabLst/>
              <a:defRPr sz="1400" spc="-20" baseline="0">
                <a:ln>
                  <a:noFill/>
                </a:ln>
                <a:latin typeface="Roboto Light" panose="02000000000000000000" pitchFamily="2" charset="0"/>
                <a:ea typeface="Roboto Light" panose="02000000000000000000" pitchFamily="2" charset="0"/>
              </a:defRPr>
            </a:lvl3pPr>
            <a:lvl4pPr>
              <a:defRPr sz="1600">
                <a:ln>
                  <a:noFill/>
                </a:ln>
                <a:latin typeface="Roboto Light" panose="02000000000000000000" pitchFamily="2" charset="0"/>
                <a:ea typeface="Roboto Light" panose="02000000000000000000" pitchFamily="2" charset="0"/>
              </a:defRPr>
            </a:lvl4pPr>
            <a:lvl5pPr>
              <a:defRPr sz="1600">
                <a:ln>
                  <a:noFill/>
                </a:ln>
                <a:latin typeface="Roboto Light" panose="02000000000000000000" pitchFamily="2" charset="0"/>
                <a:ea typeface="Roboto Light" panose="02000000000000000000" pitchFamily="2" charset="0"/>
              </a:defRPr>
            </a:lvl5pPr>
          </a:lstStyle>
          <a:p>
            <a:pPr lvl="0"/>
            <a:r>
              <a:rPr lang="en-US" dirty="0"/>
              <a:t>Edit body text styles</a:t>
            </a:r>
          </a:p>
        </p:txBody>
      </p:sp>
      <p:sp>
        <p:nvSpPr>
          <p:cNvPr id="13" name="Title 1"/>
          <p:cNvSpPr>
            <a:spLocks noGrp="1"/>
          </p:cNvSpPr>
          <p:nvPr>
            <p:ph type="ctrTitle" hasCustomPrompt="1"/>
          </p:nvPr>
        </p:nvSpPr>
        <p:spPr>
          <a:xfrm>
            <a:off x="3360421" y="1916241"/>
            <a:ext cx="5478780" cy="796479"/>
          </a:xfrm>
          <a:prstGeom prst="rect">
            <a:avLst/>
          </a:prstGeom>
        </p:spPr>
        <p:txBody>
          <a:bodyPr lIns="0" tIns="0" rIns="0" bIns="0" anchor="t"/>
          <a:lstStyle>
            <a:lvl1pPr algn="ctr">
              <a:lnSpc>
                <a:spcPct val="120000"/>
              </a:lnSpc>
              <a:defRPr sz="2400" spc="-20" baseline="0">
                <a:solidFill>
                  <a:schemeClr val="tx1"/>
                </a:solidFill>
                <a:latin typeface="+mj-lt"/>
                <a:ea typeface="Roboto Light" panose="02000000000000000000" pitchFamily="2" charset="0"/>
              </a:defRPr>
            </a:lvl1pPr>
          </a:lstStyle>
          <a:p>
            <a:r>
              <a:rPr lang="en-US" dirty="0"/>
              <a:t>Click to edit title style</a:t>
            </a:r>
          </a:p>
        </p:txBody>
      </p:sp>
      <p:sp>
        <p:nvSpPr>
          <p:cNvPr id="14" name="Text Placeholder 4"/>
          <p:cNvSpPr>
            <a:spLocks noGrp="1"/>
          </p:cNvSpPr>
          <p:nvPr>
            <p:ph type="body" sz="quarter" idx="13" hasCustomPrompt="1"/>
          </p:nvPr>
        </p:nvSpPr>
        <p:spPr>
          <a:xfrm>
            <a:off x="3360420" y="1758362"/>
            <a:ext cx="5478780" cy="144424"/>
          </a:xfrm>
          <a:prstGeom prst="rect">
            <a:avLst/>
          </a:prstGeom>
        </p:spPr>
        <p:txBody>
          <a:bodyPr lIns="0" tIns="0" rIns="0" bIns="0"/>
          <a:lstStyle>
            <a:lvl1pPr marL="0" indent="0" algn="ctr">
              <a:buFontTx/>
              <a:buNone/>
              <a:defRPr sz="900" cap="all" spc="50"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8219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bg - center 1 col-K">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17446" y="109057"/>
            <a:ext cx="11945922" cy="6635692"/>
          </a:xfrm>
          <a:custGeom>
            <a:avLst/>
            <a:gdLst>
              <a:gd name="connsiteX0" fmla="*/ 2081315 w 11945922"/>
              <a:gd name="connsiteY0" fmla="*/ 1121051 h 6635692"/>
              <a:gd name="connsiteX1" fmla="*/ 2081315 w 11945922"/>
              <a:gd name="connsiteY1" fmla="*/ 5506883 h 6635692"/>
              <a:gd name="connsiteX2" fmla="*/ 9872374 w 11945922"/>
              <a:gd name="connsiteY2" fmla="*/ 5506883 h 6635692"/>
              <a:gd name="connsiteX3" fmla="*/ 9872374 w 11945922"/>
              <a:gd name="connsiteY3" fmla="*/ 1121051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2081315" y="1121051"/>
                </a:moveTo>
                <a:lnTo>
                  <a:pt x="2081315" y="5506883"/>
                </a:lnTo>
                <a:lnTo>
                  <a:pt x="9872374" y="5506883"/>
                </a:lnTo>
                <a:lnTo>
                  <a:pt x="9872374" y="1121051"/>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r>
              <a:rPr lang="en-US" dirty="0" smtClean="0"/>
              <a:t>Click icon to add picture</a:t>
            </a:r>
            <a:endParaRPr lang="en-US" dirty="0"/>
          </a:p>
        </p:txBody>
      </p:sp>
      <p:sp>
        <p:nvSpPr>
          <p:cNvPr id="2" name="Rectangle 1"/>
          <p:cNvSpPr/>
          <p:nvPr userDrawn="1"/>
        </p:nvSpPr>
        <p:spPr>
          <a:xfrm>
            <a:off x="2038525" y="1090569"/>
            <a:ext cx="8414158" cy="48152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719455" y="1230108"/>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6"/>
          <p:cNvSpPr>
            <a:spLocks noGrp="1"/>
          </p:cNvSpPr>
          <p:nvPr>
            <p:ph type="body" sz="quarter" idx="11" hasCustomPrompt="1"/>
          </p:nvPr>
        </p:nvSpPr>
        <p:spPr>
          <a:xfrm>
            <a:off x="3360420" y="2908013"/>
            <a:ext cx="5478780" cy="2359312"/>
          </a:xfrm>
          <a:prstGeom prst="rect">
            <a:avLst/>
          </a:prstGeom>
        </p:spPr>
        <p:txBody>
          <a:bodyPr lIns="0" tIns="0" rIns="0" bIns="0"/>
          <a:lstStyle>
            <a:lvl1pPr marL="0" indent="0" algn="ctr">
              <a:lnSpc>
                <a:spcPct val="100000"/>
              </a:lnSpc>
              <a:buNone/>
              <a:defRPr sz="1600" spc="-20" baseline="0">
                <a:ln>
                  <a:noFill/>
                </a:ln>
                <a:solidFill>
                  <a:schemeClr val="bg1"/>
                </a:solidFill>
                <a:latin typeface="+mn-lt"/>
                <a:ea typeface="Roboto Light" panose="02000000000000000000" pitchFamily="2" charset="0"/>
              </a:defRPr>
            </a:lvl1pPr>
            <a:lvl2pPr marL="225425" indent="-225425">
              <a:buFont typeface="Roboto Black" panose="02000000000000000000" pitchFamily="2" charset="0"/>
              <a:buChar char="−"/>
              <a:defRPr sz="1600" spc="-20" baseline="0">
                <a:ln>
                  <a:noFill/>
                </a:ln>
                <a:latin typeface="Roboto Light" panose="02000000000000000000" pitchFamily="2" charset="0"/>
                <a:ea typeface="Roboto Light" panose="02000000000000000000" pitchFamily="2" charset="0"/>
              </a:defRPr>
            </a:lvl2pPr>
            <a:lvl3pPr marL="342900" indent="-171450">
              <a:buFont typeface="Roboto Light" panose="02000000000000000000" pitchFamily="2" charset="0"/>
              <a:buChar char="-"/>
              <a:tabLst/>
              <a:defRPr sz="1400" spc="-20" baseline="0">
                <a:ln>
                  <a:noFill/>
                </a:ln>
                <a:latin typeface="Roboto Light" panose="02000000000000000000" pitchFamily="2" charset="0"/>
                <a:ea typeface="Roboto Light" panose="02000000000000000000" pitchFamily="2" charset="0"/>
              </a:defRPr>
            </a:lvl3pPr>
            <a:lvl4pPr>
              <a:defRPr sz="1600">
                <a:ln>
                  <a:noFill/>
                </a:ln>
                <a:latin typeface="Roboto Light" panose="02000000000000000000" pitchFamily="2" charset="0"/>
                <a:ea typeface="Roboto Light" panose="02000000000000000000" pitchFamily="2" charset="0"/>
              </a:defRPr>
            </a:lvl4pPr>
            <a:lvl5pPr>
              <a:defRPr sz="1600">
                <a:ln>
                  <a:noFill/>
                </a:ln>
                <a:latin typeface="Roboto Light" panose="02000000000000000000" pitchFamily="2" charset="0"/>
                <a:ea typeface="Roboto Light" panose="02000000000000000000" pitchFamily="2" charset="0"/>
              </a:defRPr>
            </a:lvl5pPr>
          </a:lstStyle>
          <a:p>
            <a:pPr lvl="0"/>
            <a:r>
              <a:rPr lang="en-US" dirty="0"/>
              <a:t>Edit body text styles</a:t>
            </a:r>
          </a:p>
        </p:txBody>
      </p:sp>
      <p:sp>
        <p:nvSpPr>
          <p:cNvPr id="13" name="Title 1"/>
          <p:cNvSpPr>
            <a:spLocks noGrp="1"/>
          </p:cNvSpPr>
          <p:nvPr>
            <p:ph type="ctrTitle" hasCustomPrompt="1"/>
          </p:nvPr>
        </p:nvSpPr>
        <p:spPr>
          <a:xfrm>
            <a:off x="3360421" y="1916241"/>
            <a:ext cx="5478780" cy="796479"/>
          </a:xfrm>
          <a:prstGeom prst="rect">
            <a:avLst/>
          </a:prstGeom>
        </p:spPr>
        <p:txBody>
          <a:bodyPr lIns="0" tIns="0" rIns="0" bIns="0" anchor="t"/>
          <a:lstStyle>
            <a:lvl1pPr algn="ctr">
              <a:lnSpc>
                <a:spcPct val="100000"/>
              </a:lnSpc>
              <a:defRPr sz="2400" spc="-20" baseline="0">
                <a:solidFill>
                  <a:schemeClr val="bg1"/>
                </a:solidFill>
                <a:latin typeface="+mj-lt"/>
                <a:ea typeface="Roboto Light" panose="02000000000000000000" pitchFamily="2" charset="0"/>
              </a:defRPr>
            </a:lvl1pPr>
          </a:lstStyle>
          <a:p>
            <a:r>
              <a:rPr lang="en-US" dirty="0"/>
              <a:t>Click to edit title style</a:t>
            </a:r>
          </a:p>
        </p:txBody>
      </p:sp>
      <p:sp>
        <p:nvSpPr>
          <p:cNvPr id="14" name="Text Placeholder 4"/>
          <p:cNvSpPr>
            <a:spLocks noGrp="1"/>
          </p:cNvSpPr>
          <p:nvPr>
            <p:ph type="body" sz="quarter" idx="13" hasCustomPrompt="1"/>
          </p:nvPr>
        </p:nvSpPr>
        <p:spPr>
          <a:xfrm>
            <a:off x="3360420" y="1758362"/>
            <a:ext cx="5478780" cy="144424"/>
          </a:xfrm>
          <a:prstGeom prst="rect">
            <a:avLst/>
          </a:prstGeom>
        </p:spPr>
        <p:txBody>
          <a:bodyPr lIns="0" tIns="0" rIns="0" bIns="0"/>
          <a:lstStyle>
            <a:lvl1pPr marL="0" indent="0" algn="ctr">
              <a:buFontTx/>
              <a:buNone/>
              <a:defRPr sz="900" cap="all" spc="50" baseline="0">
                <a:solidFill>
                  <a:schemeClr val="bg1"/>
                </a:solidFill>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8476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bg - left one col-K">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17446" y="109057"/>
            <a:ext cx="11945922" cy="6635692"/>
          </a:xfrm>
          <a:custGeom>
            <a:avLst/>
            <a:gdLst>
              <a:gd name="connsiteX0" fmla="*/ 1136662 w 11945922"/>
              <a:gd name="connsiteY0" fmla="*/ 1125813 h 6635692"/>
              <a:gd name="connsiteX1" fmla="*/ 1136662 w 11945922"/>
              <a:gd name="connsiteY1" fmla="*/ 5504343 h 6635692"/>
              <a:gd name="connsiteX2" fmla="*/ 7026303 w 11945922"/>
              <a:gd name="connsiteY2" fmla="*/ 5504343 h 6635692"/>
              <a:gd name="connsiteX3" fmla="*/ 7026303 w 11945922"/>
              <a:gd name="connsiteY3" fmla="*/ 1125813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1136662" y="1125813"/>
                </a:moveTo>
                <a:lnTo>
                  <a:pt x="1136662" y="5504343"/>
                </a:lnTo>
                <a:lnTo>
                  <a:pt x="7026303" y="5504343"/>
                </a:lnTo>
                <a:lnTo>
                  <a:pt x="7026303" y="1125813"/>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r>
              <a:rPr lang="en-US" dirty="0" smtClean="0"/>
              <a:t>Click icon to add picture</a:t>
            </a:r>
            <a:endParaRPr lang="en-US" dirty="0"/>
          </a:p>
        </p:txBody>
      </p:sp>
      <p:sp>
        <p:nvSpPr>
          <p:cNvPr id="5" name="Rectangle 4"/>
          <p:cNvSpPr/>
          <p:nvPr userDrawn="1"/>
        </p:nvSpPr>
        <p:spPr>
          <a:xfrm>
            <a:off x="1157681" y="998290"/>
            <a:ext cx="6165908" cy="46810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3806272" y="1234870"/>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939192" y="1966031"/>
            <a:ext cx="4477110" cy="2524693"/>
          </a:xfrm>
          <a:prstGeom prst="rect">
            <a:avLst/>
          </a:prstGeom>
        </p:spPr>
        <p:txBody>
          <a:bodyPr lIns="0" tIns="0" rIns="0" bIns="0" anchor="t"/>
          <a:lstStyle>
            <a:lvl1pPr algn="ctr">
              <a:lnSpc>
                <a:spcPct val="120000"/>
              </a:lnSpc>
              <a:defRPr sz="3000" i="0" spc="-20" baseline="0">
                <a:solidFill>
                  <a:schemeClr val="bg1"/>
                </a:solidFill>
                <a:latin typeface="+mj-lt"/>
                <a:ea typeface="Roboto Light" panose="02000000000000000000" pitchFamily="2" charset="0"/>
              </a:defRPr>
            </a:lvl1pPr>
          </a:lstStyle>
          <a:p>
            <a:r>
              <a:rPr lang="en-US" dirty="0"/>
              <a:t>Click to edit Quote style</a:t>
            </a:r>
          </a:p>
        </p:txBody>
      </p:sp>
      <p:sp>
        <p:nvSpPr>
          <p:cNvPr id="7" name="Text Placeholder 6"/>
          <p:cNvSpPr>
            <a:spLocks noGrp="1"/>
          </p:cNvSpPr>
          <p:nvPr>
            <p:ph type="body" sz="quarter" idx="11" hasCustomPrompt="1"/>
          </p:nvPr>
        </p:nvSpPr>
        <p:spPr>
          <a:xfrm>
            <a:off x="3443527" y="4872613"/>
            <a:ext cx="1468437" cy="150812"/>
          </a:xfrm>
          <a:prstGeom prst="rect">
            <a:avLst/>
          </a:prstGeom>
        </p:spPr>
        <p:txBody>
          <a:bodyPr>
            <a:noAutofit/>
          </a:bodyPr>
          <a:lstStyle>
            <a:lvl1pPr algn="ctr">
              <a:defRPr sz="900">
                <a:solidFill>
                  <a:schemeClr val="bg1"/>
                </a:solidFill>
                <a:latin typeface="Roboto Light" panose="02000000000000000000" pitchFamily="2" charset="0"/>
                <a:ea typeface="Roboto Light" panose="02000000000000000000" pitchFamily="2" charset="0"/>
              </a:defRPr>
            </a:lvl1pPr>
          </a:lstStyle>
          <a:p>
            <a:pPr lvl="0"/>
            <a:r>
              <a:rPr lang="en-US" dirty="0"/>
              <a:t>Title</a:t>
            </a:r>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6"/>
          <p:cNvSpPr>
            <a:spLocks noGrp="1"/>
          </p:cNvSpPr>
          <p:nvPr>
            <p:ph type="body" sz="quarter" idx="12" hasCustomPrompt="1"/>
          </p:nvPr>
        </p:nvSpPr>
        <p:spPr>
          <a:xfrm>
            <a:off x="3443528" y="4668681"/>
            <a:ext cx="1468437" cy="150812"/>
          </a:xfrm>
          <a:prstGeom prst="rect">
            <a:avLst/>
          </a:prstGeom>
        </p:spPr>
        <p:txBody>
          <a:bodyPr>
            <a:noAutofit/>
          </a:bodyPr>
          <a:lstStyle>
            <a:lvl1pPr algn="ctr">
              <a:defRPr sz="900">
                <a:solidFill>
                  <a:schemeClr val="bg1"/>
                </a:solidFill>
                <a:latin typeface="+mj-lt"/>
                <a:ea typeface="Roboto Light" panose="02000000000000000000" pitchFamily="2" charset="0"/>
              </a:defRPr>
            </a:lvl1pPr>
          </a:lstStyle>
          <a:p>
            <a:pPr lvl="0"/>
            <a:r>
              <a:rPr lang="en-US" dirty="0"/>
              <a:t>Byline</a:t>
            </a:r>
          </a:p>
        </p:txBody>
      </p:sp>
    </p:spTree>
    <p:extLst>
      <p:ext uri="{BB962C8B-B14F-4D97-AF65-F5344CB8AC3E}">
        <p14:creationId xmlns:p14="http://schemas.microsoft.com/office/powerpoint/2010/main" val="3236346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ttom image-W">
    <p:spTree>
      <p:nvGrpSpPr>
        <p:cNvPr id="1" name=""/>
        <p:cNvGrpSpPr/>
        <p:nvPr/>
      </p:nvGrpSpPr>
      <p:grpSpPr>
        <a:xfrm>
          <a:off x="0" y="0"/>
          <a:ext cx="0" cy="0"/>
          <a:chOff x="0" y="0"/>
          <a:chExt cx="0" cy="0"/>
        </a:xfrm>
      </p:grpSpPr>
      <p:sp>
        <p:nvSpPr>
          <p:cNvPr id="9" name="Rectangle 8"/>
          <p:cNvSpPr/>
          <p:nvPr userDrawn="1"/>
        </p:nvSpPr>
        <p:spPr>
          <a:xfrm>
            <a:off x="533768" y="440141"/>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14612" y="866105"/>
            <a:ext cx="5599045" cy="1089695"/>
          </a:xfrm>
          <a:prstGeom prst="rect">
            <a:avLst/>
          </a:prstGeom>
        </p:spPr>
        <p:txBody>
          <a:bodyPr lIns="0" tIns="0" rIns="0" bIns="0" anchor="t"/>
          <a:lstStyle>
            <a:lvl1pPr algn="l">
              <a:lnSpc>
                <a:spcPct val="100000"/>
              </a:lnSpc>
              <a:defRPr sz="2400" spc="-20" baseline="0">
                <a:solidFill>
                  <a:schemeClr val="tx1"/>
                </a:solidFill>
                <a:latin typeface="+mj-lt"/>
                <a:ea typeface="Roboto Light" panose="02000000000000000000" pitchFamily="2" charset="0"/>
              </a:defRPr>
            </a:lvl1pPr>
          </a:lstStyle>
          <a:p>
            <a:r>
              <a:rPr lang="en-US" dirty="0"/>
              <a:t>Click to edit title style</a:t>
            </a:r>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4" name="Content Placeholder 3"/>
          <p:cNvSpPr>
            <a:spLocks noGrp="1"/>
          </p:cNvSpPr>
          <p:nvPr>
            <p:ph sz="quarter" idx="10"/>
          </p:nvPr>
        </p:nvSpPr>
        <p:spPr>
          <a:xfrm>
            <a:off x="514350" y="2119313"/>
            <a:ext cx="11039475" cy="4162425"/>
          </a:xfrm>
          <a:solidFill>
            <a:schemeClr val="tx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1"/>
          </p:nvPr>
        </p:nvSpPr>
        <p:spPr/>
        <p:txBody>
          <a:bodyPr/>
          <a:lstStyle/>
          <a:p>
            <a:fld id="{E1916EDC-475F-42AB-A2DD-C467482111D2}" type="slidenum">
              <a:rPr lang="en-US" smtClean="0"/>
              <a:t>‹#›</a:t>
            </a:fld>
            <a:endParaRPr lang="en-US" dirty="0"/>
          </a:p>
        </p:txBody>
      </p:sp>
      <p:pic>
        <p:nvPicPr>
          <p:cNvPr id="8" name="Picture 2" descr="See the source image"/>
          <p:cNvPicPr>
            <a:picLocks noChangeAspect="1" noChangeArrowheads="1"/>
          </p:cNvPicPr>
          <p:nvPr userDrawn="1"/>
        </p:nvPicPr>
        <p:blipFill>
          <a:blip r:embed="rId3" cstate="screen">
            <a:clrChange>
              <a:clrFrom>
                <a:srgbClr val="000000">
                  <a:alpha val="0"/>
                </a:srgbClr>
              </a:clrFrom>
              <a:clrTo>
                <a:srgbClr val="000000">
                  <a:alpha val="0"/>
                </a:srgbClr>
              </a:clrTo>
            </a:clrChange>
            <a:biLevel thresh="50000"/>
            <a:extLst>
              <a:ext uri="{28A0092B-C50C-407E-A947-70E740481C1C}">
                <a14:useLocalDpi xmlns:a14="http://schemas.microsoft.com/office/drawing/2010/main" val="0"/>
              </a:ext>
            </a:extLst>
          </a:blip>
          <a:srcRect/>
          <a:stretch>
            <a:fillRect/>
          </a:stretch>
        </p:blipFill>
        <p:spPr bwMode="auto">
          <a:xfrm>
            <a:off x="9039225" y="409576"/>
            <a:ext cx="593166" cy="606512"/>
          </a:xfrm>
          <a:prstGeom prst="rect">
            <a:avLst/>
          </a:prstGeom>
          <a:noFill/>
          <a:extLst/>
        </p:spPr>
      </p:pic>
    </p:spTree>
    <p:extLst>
      <p:ext uri="{BB962C8B-B14F-4D97-AF65-F5344CB8AC3E}">
        <p14:creationId xmlns:p14="http://schemas.microsoft.com/office/powerpoint/2010/main" val="1005037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ttom image-K">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13" name="Rectangle 12"/>
          <p:cNvSpPr/>
          <p:nvPr userDrawn="1"/>
        </p:nvSpPr>
        <p:spPr>
          <a:xfrm>
            <a:off x="533768" y="440141"/>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ctrTitle" hasCustomPrompt="1"/>
          </p:nvPr>
        </p:nvSpPr>
        <p:spPr>
          <a:xfrm>
            <a:off x="514612" y="866105"/>
            <a:ext cx="5599045" cy="1089695"/>
          </a:xfrm>
          <a:prstGeom prst="rect">
            <a:avLst/>
          </a:prstGeom>
        </p:spPr>
        <p:txBody>
          <a:bodyPr lIns="0" tIns="0" rIns="0" bIns="0" anchor="t"/>
          <a:lstStyle>
            <a:lvl1pPr algn="l">
              <a:lnSpc>
                <a:spcPct val="100000"/>
              </a:lnSpc>
              <a:defRPr sz="2400" spc="-20" baseline="0">
                <a:solidFill>
                  <a:schemeClr val="bg1"/>
                </a:solidFill>
                <a:latin typeface="+mj-lt"/>
                <a:ea typeface="Roboto Light" panose="02000000000000000000" pitchFamily="2" charset="0"/>
              </a:defRPr>
            </a:lvl1pPr>
          </a:lstStyle>
          <a:p>
            <a:r>
              <a:rPr lang="en-US" dirty="0"/>
              <a:t>Click to edit title style</a:t>
            </a:r>
          </a:p>
        </p:txBody>
      </p:sp>
      <p:sp>
        <p:nvSpPr>
          <p:cNvPr id="4" name="Content Placeholder 3"/>
          <p:cNvSpPr>
            <a:spLocks noGrp="1"/>
          </p:cNvSpPr>
          <p:nvPr>
            <p:ph sz="quarter" idx="10"/>
          </p:nvPr>
        </p:nvSpPr>
        <p:spPr>
          <a:xfrm>
            <a:off x="514350" y="2093913"/>
            <a:ext cx="11082338" cy="4195762"/>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fld id="{E1916EDC-475F-42AB-A2DD-C467482111D2}" type="slidenum">
              <a:rPr lang="en-US" smtClean="0"/>
              <a:t>‹#›</a:t>
            </a:fld>
            <a:endParaRPr lang="en-US" dirty="0"/>
          </a:p>
        </p:txBody>
      </p:sp>
      <p:pic>
        <p:nvPicPr>
          <p:cNvPr id="9" name="Picture 2" descr="See the source image"/>
          <p:cNvPicPr>
            <a:picLocks noChangeAspect="1" noChangeArrowheads="1"/>
          </p:cNvPicPr>
          <p:nvPr userDrawn="1"/>
        </p:nvPicPr>
        <p:blipFill>
          <a:blip r:embed="rId3" cstate="screen">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rcRect/>
          <a:stretch>
            <a:fillRect/>
          </a:stretch>
        </p:blipFill>
        <p:spPr bwMode="auto">
          <a:xfrm>
            <a:off x="9082783" y="409576"/>
            <a:ext cx="549608" cy="561974"/>
          </a:xfrm>
          <a:prstGeom prst="rect">
            <a:avLst/>
          </a:prstGeom>
          <a:noFill/>
          <a:extLst/>
        </p:spPr>
      </p:pic>
    </p:spTree>
    <p:extLst>
      <p:ext uri="{BB962C8B-B14F-4D97-AF65-F5344CB8AC3E}">
        <p14:creationId xmlns:p14="http://schemas.microsoft.com/office/powerpoint/2010/main" val="4275759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ottom image-W">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122691" y="2152650"/>
            <a:ext cx="11929609" cy="4591050"/>
          </a:xfrm>
          <a:prstGeom prst="rect">
            <a:avLst/>
          </a:prstGeom>
          <a:pattFill prst="pct5">
            <a:fgClr>
              <a:schemeClr val="accent1"/>
            </a:fgClr>
            <a:bgClr>
              <a:schemeClr val="bg1"/>
            </a:bgClr>
          </a:pattFill>
        </p:spPr>
        <p:txBody>
          <a:bodyPr/>
          <a:lstStyle>
            <a:lvl1pPr marL="0" indent="0">
              <a:buNone/>
              <a:defRPr/>
            </a:lvl1pPr>
          </a:lstStyle>
          <a:p>
            <a:r>
              <a:rPr lang="en-US" dirty="0" smtClean="0"/>
              <a:t>Click icon to add picture</a:t>
            </a:r>
            <a:endParaRPr lang="en-US" dirty="0"/>
          </a:p>
        </p:txBody>
      </p:sp>
      <p:sp>
        <p:nvSpPr>
          <p:cNvPr id="9" name="Rectangle 8"/>
          <p:cNvSpPr/>
          <p:nvPr userDrawn="1"/>
        </p:nvSpPr>
        <p:spPr>
          <a:xfrm>
            <a:off x="533768" y="440141"/>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14612" y="866105"/>
            <a:ext cx="5599045" cy="1089695"/>
          </a:xfrm>
          <a:prstGeom prst="rect">
            <a:avLst/>
          </a:prstGeom>
        </p:spPr>
        <p:txBody>
          <a:bodyPr lIns="0" tIns="0" rIns="0" bIns="0" anchor="t"/>
          <a:lstStyle>
            <a:lvl1pPr algn="l">
              <a:lnSpc>
                <a:spcPct val="100000"/>
              </a:lnSpc>
              <a:defRPr sz="2400" spc="-20" baseline="0">
                <a:solidFill>
                  <a:schemeClr val="tx1"/>
                </a:solidFill>
                <a:latin typeface="+mj-lt"/>
                <a:ea typeface="Roboto Light" panose="02000000000000000000" pitchFamily="2" charset="0"/>
              </a:defRPr>
            </a:lvl1pPr>
          </a:lstStyle>
          <a:p>
            <a:r>
              <a:rPr lang="en-US" dirty="0"/>
              <a:t>Click to edit title style</a:t>
            </a:r>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pic>
        <p:nvPicPr>
          <p:cNvPr id="7" name="Picture 2" descr="See the source image"/>
          <p:cNvPicPr>
            <a:picLocks noChangeAspect="1" noChangeArrowheads="1"/>
          </p:cNvPicPr>
          <p:nvPr userDrawn="1"/>
        </p:nvPicPr>
        <p:blipFill>
          <a:blip r:embed="rId3" cstate="screen">
            <a:clrChange>
              <a:clrFrom>
                <a:srgbClr val="000000">
                  <a:alpha val="0"/>
                </a:srgbClr>
              </a:clrFrom>
              <a:clrTo>
                <a:srgbClr val="000000">
                  <a:alpha val="0"/>
                </a:srgbClr>
              </a:clrTo>
            </a:clrChange>
            <a:biLevel thresh="50000"/>
            <a:extLst>
              <a:ext uri="{28A0092B-C50C-407E-A947-70E740481C1C}">
                <a14:useLocalDpi xmlns:a14="http://schemas.microsoft.com/office/drawing/2010/main" val="0"/>
              </a:ext>
            </a:extLst>
          </a:blip>
          <a:srcRect/>
          <a:stretch>
            <a:fillRect/>
          </a:stretch>
        </p:blipFill>
        <p:spPr bwMode="auto">
          <a:xfrm>
            <a:off x="9039225" y="409576"/>
            <a:ext cx="593166" cy="606512"/>
          </a:xfrm>
          <a:prstGeom prst="rect">
            <a:avLst/>
          </a:prstGeom>
          <a:noFill/>
          <a:extLst/>
        </p:spPr>
      </p:pic>
    </p:spTree>
    <p:extLst>
      <p:ext uri="{BB962C8B-B14F-4D97-AF65-F5344CB8AC3E}">
        <p14:creationId xmlns:p14="http://schemas.microsoft.com/office/powerpoint/2010/main" val="1974092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ottom image-K">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12" name="Picture Placeholder 25"/>
          <p:cNvSpPr>
            <a:spLocks noGrp="1"/>
          </p:cNvSpPr>
          <p:nvPr>
            <p:ph type="pic" sz="quarter" idx="10"/>
          </p:nvPr>
        </p:nvSpPr>
        <p:spPr>
          <a:xfrm>
            <a:off x="122691" y="2152650"/>
            <a:ext cx="11929609" cy="4591050"/>
          </a:xfrm>
          <a:prstGeom prst="rect">
            <a:avLst/>
          </a:prstGeom>
          <a:pattFill prst="pct5">
            <a:fgClr>
              <a:schemeClr val="accent1"/>
            </a:fgClr>
            <a:bgClr>
              <a:schemeClr val="bg1"/>
            </a:bgClr>
          </a:pattFill>
        </p:spPr>
        <p:txBody>
          <a:bodyPr/>
          <a:lstStyle>
            <a:lvl1pPr marL="0" indent="0">
              <a:buNone/>
              <a:defRPr/>
            </a:lvl1pPr>
          </a:lstStyle>
          <a:p>
            <a:r>
              <a:rPr lang="en-US" dirty="0" smtClean="0"/>
              <a:t>Click icon to add picture</a:t>
            </a:r>
            <a:endParaRPr lang="en-US" dirty="0"/>
          </a:p>
        </p:txBody>
      </p:sp>
      <p:sp>
        <p:nvSpPr>
          <p:cNvPr id="13" name="Rectangle 12"/>
          <p:cNvSpPr/>
          <p:nvPr userDrawn="1"/>
        </p:nvSpPr>
        <p:spPr>
          <a:xfrm>
            <a:off x="533768" y="440141"/>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ctrTitle" hasCustomPrompt="1"/>
          </p:nvPr>
        </p:nvSpPr>
        <p:spPr>
          <a:xfrm>
            <a:off x="514612" y="866105"/>
            <a:ext cx="5599045" cy="1089695"/>
          </a:xfrm>
          <a:prstGeom prst="rect">
            <a:avLst/>
          </a:prstGeom>
        </p:spPr>
        <p:txBody>
          <a:bodyPr lIns="0" tIns="0" rIns="0" bIns="0" anchor="t"/>
          <a:lstStyle>
            <a:lvl1pPr algn="l">
              <a:lnSpc>
                <a:spcPct val="100000"/>
              </a:lnSpc>
              <a:defRPr sz="2400" spc="-20" baseline="0">
                <a:solidFill>
                  <a:schemeClr val="bg1"/>
                </a:solidFill>
                <a:latin typeface="+mj-lt"/>
                <a:ea typeface="Roboto Light" panose="02000000000000000000" pitchFamily="2" charset="0"/>
              </a:defRPr>
            </a:lvl1pPr>
          </a:lstStyle>
          <a:p>
            <a:r>
              <a:rPr lang="en-US" dirty="0"/>
              <a:t>Click to edit title style</a:t>
            </a:r>
          </a:p>
        </p:txBody>
      </p:sp>
      <p:pic>
        <p:nvPicPr>
          <p:cNvPr id="8" name="Picture 2" descr="See the source image"/>
          <p:cNvPicPr>
            <a:picLocks noChangeAspect="1" noChangeArrowheads="1"/>
          </p:cNvPicPr>
          <p:nvPr userDrawn="1"/>
        </p:nvPicPr>
        <p:blipFill>
          <a:blip r:embed="rId3" cstate="screen">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rcRect/>
          <a:stretch>
            <a:fillRect/>
          </a:stretch>
        </p:blipFill>
        <p:spPr bwMode="auto">
          <a:xfrm>
            <a:off x="9082783" y="409576"/>
            <a:ext cx="549608" cy="561974"/>
          </a:xfrm>
          <a:prstGeom prst="rect">
            <a:avLst/>
          </a:prstGeom>
          <a:noFill/>
          <a:extLst/>
        </p:spPr>
      </p:pic>
    </p:spTree>
    <p:extLst>
      <p:ext uri="{BB962C8B-B14F-4D97-AF65-F5344CB8AC3E}">
        <p14:creationId xmlns:p14="http://schemas.microsoft.com/office/powerpoint/2010/main" val="2290365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right image - two column">
    <p:spTree>
      <p:nvGrpSpPr>
        <p:cNvPr id="1" name=""/>
        <p:cNvGrpSpPr/>
        <p:nvPr/>
      </p:nvGrpSpPr>
      <p:grpSpPr>
        <a:xfrm>
          <a:off x="0" y="0"/>
          <a:ext cx="0" cy="0"/>
          <a:chOff x="0" y="0"/>
          <a:chExt cx="0" cy="0"/>
        </a:xfrm>
      </p:grpSpPr>
      <p:sp>
        <p:nvSpPr>
          <p:cNvPr id="8" name="Rectangle 7"/>
          <p:cNvSpPr/>
          <p:nvPr userDrawn="1"/>
        </p:nvSpPr>
        <p:spPr>
          <a:xfrm>
            <a:off x="142076" y="137160"/>
            <a:ext cx="7040880" cy="6583680"/>
          </a:xfrm>
          <a:prstGeom prst="rect">
            <a:avLst/>
          </a:prstGeom>
          <a:solidFill>
            <a:srgbClr val="D9D9D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Content Placeholder 3"/>
          <p:cNvSpPr>
            <a:spLocks noGrp="1"/>
          </p:cNvSpPr>
          <p:nvPr>
            <p:ph sz="quarter" idx="14"/>
          </p:nvPr>
        </p:nvSpPr>
        <p:spPr>
          <a:xfrm>
            <a:off x="765174" y="2959100"/>
            <a:ext cx="2701925" cy="3289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Picture Placeholder 25"/>
          <p:cNvSpPr>
            <a:spLocks noGrp="1"/>
          </p:cNvSpPr>
          <p:nvPr>
            <p:ph type="pic" sz="quarter" idx="10"/>
          </p:nvPr>
        </p:nvSpPr>
        <p:spPr>
          <a:xfrm>
            <a:off x="7372787" y="137160"/>
            <a:ext cx="4681056" cy="6583680"/>
          </a:xfrm>
          <a:prstGeom prst="rect">
            <a:avLst/>
          </a:prstGeom>
          <a:noFill/>
        </p:spPr>
        <p:txBody>
          <a:bodyPr/>
          <a:lstStyle>
            <a:lvl1pPr marL="0" indent="0">
              <a:buNone/>
              <a:defRPr/>
            </a:lvl1pPr>
          </a:lstStyle>
          <a:p>
            <a:r>
              <a:rPr lang="en-US" dirty="0" smtClean="0"/>
              <a:t>Click icon to add picture</a:t>
            </a:r>
            <a:endParaRPr lang="en-US" dirty="0"/>
          </a:p>
        </p:txBody>
      </p:sp>
      <p:sp>
        <p:nvSpPr>
          <p:cNvPr id="9" name="Rectangle 8"/>
          <p:cNvSpPr/>
          <p:nvPr userDrawn="1"/>
        </p:nvSpPr>
        <p:spPr>
          <a:xfrm>
            <a:off x="788565" y="656832"/>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771787" y="1347119"/>
            <a:ext cx="5599045" cy="1377032"/>
          </a:xfrm>
          <a:prstGeom prst="rect">
            <a:avLst/>
          </a:prstGeom>
        </p:spPr>
        <p:txBody>
          <a:bodyPr lIns="0" tIns="0" rIns="0" bIns="0" anchor="t">
            <a:noAutofit/>
          </a:bodyPr>
          <a:lstStyle>
            <a:lvl1pPr algn="l">
              <a:lnSpc>
                <a:spcPct val="100000"/>
              </a:lnSpc>
              <a:defRPr sz="2800" spc="-20" baseline="0">
                <a:solidFill>
                  <a:schemeClr val="tx1"/>
                </a:solidFill>
                <a:latin typeface="+mj-lt"/>
                <a:ea typeface="Roboto Light" panose="02000000000000000000" pitchFamily="2" charset="0"/>
              </a:defRPr>
            </a:lvl1pPr>
          </a:lstStyle>
          <a:p>
            <a:r>
              <a:rPr lang="en-US" dirty="0"/>
              <a:t>Click to edit title </a:t>
            </a:r>
            <a:r>
              <a:rPr lang="en-US" dirty="0" smtClean="0"/>
              <a:t>style</a:t>
            </a:r>
            <a:endParaRPr lang="en-US" dirty="0"/>
          </a:p>
        </p:txBody>
      </p:sp>
      <p:sp>
        <p:nvSpPr>
          <p:cNvPr id="5" name="Text Placeholder 4"/>
          <p:cNvSpPr>
            <a:spLocks noGrp="1"/>
          </p:cNvSpPr>
          <p:nvPr>
            <p:ph type="body" sz="quarter" idx="13" hasCustomPrompt="1"/>
          </p:nvPr>
        </p:nvSpPr>
        <p:spPr>
          <a:xfrm>
            <a:off x="773747" y="1182295"/>
            <a:ext cx="3744913" cy="173436"/>
          </a:xfrm>
          <a:prstGeom prst="rect">
            <a:avLst/>
          </a:prstGeom>
        </p:spPr>
        <p:txBody>
          <a:bodyPr lIns="0" tIns="0" rIns="0" bIns="0"/>
          <a:lstStyle>
            <a:lvl1pPr marL="0" indent="0">
              <a:buFontTx/>
              <a:buNone/>
              <a:defRPr sz="900" cap="all" spc="50"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sp>
        <p:nvSpPr>
          <p:cNvPr id="3" name="Slide Number Placeholder 2"/>
          <p:cNvSpPr>
            <a:spLocks noGrp="1"/>
          </p:cNvSpPr>
          <p:nvPr>
            <p:ph type="sldNum" sz="quarter" idx="16"/>
          </p:nvPr>
        </p:nvSpPr>
        <p:spPr/>
        <p:txBody>
          <a:bodyPr/>
          <a:lstStyle/>
          <a:p>
            <a:fld id="{E1916EDC-475F-42AB-A2DD-C467482111D2}" type="slidenum">
              <a:rPr lang="en-US" smtClean="0"/>
              <a:t>‹#›</a:t>
            </a:fld>
            <a:endParaRPr lang="en-US" dirty="0"/>
          </a:p>
        </p:txBody>
      </p:sp>
      <p:sp>
        <p:nvSpPr>
          <p:cNvPr id="13" name="Content Placeholder 3"/>
          <p:cNvSpPr>
            <a:spLocks noGrp="1"/>
          </p:cNvSpPr>
          <p:nvPr>
            <p:ph sz="quarter" idx="17"/>
          </p:nvPr>
        </p:nvSpPr>
        <p:spPr>
          <a:xfrm>
            <a:off x="3662516" y="2959100"/>
            <a:ext cx="2701925" cy="3289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01696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 3 column-K">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p:cNvSpPr>
            <a:spLocks noGrp="1"/>
          </p:cNvSpPr>
          <p:nvPr>
            <p:ph sz="quarter" idx="16"/>
          </p:nvPr>
        </p:nvSpPr>
        <p:spPr>
          <a:xfrm>
            <a:off x="8213725" y="2833688"/>
            <a:ext cx="2965450" cy="3289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15"/>
          </p:nvPr>
        </p:nvSpPr>
        <p:spPr>
          <a:xfrm>
            <a:off x="4732338" y="2833688"/>
            <a:ext cx="2967037" cy="3289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14"/>
          </p:nvPr>
        </p:nvSpPr>
        <p:spPr>
          <a:xfrm>
            <a:off x="1249364" y="2833688"/>
            <a:ext cx="2967890" cy="3289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1264819" y="887817"/>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249586" y="1582068"/>
            <a:ext cx="5599045" cy="961505"/>
          </a:xfrm>
          <a:prstGeom prst="rect">
            <a:avLst/>
          </a:prstGeom>
        </p:spPr>
        <p:txBody>
          <a:bodyPr lIns="0" tIns="0" rIns="0" bIns="0" anchor="t"/>
          <a:lstStyle>
            <a:lvl1pPr algn="l">
              <a:lnSpc>
                <a:spcPct val="100000"/>
              </a:lnSpc>
              <a:defRPr sz="2400" spc="-20" baseline="0">
                <a:solidFill>
                  <a:schemeClr val="bg1"/>
                </a:solidFill>
                <a:latin typeface="+mj-lt"/>
                <a:ea typeface="Roboto Light" panose="02000000000000000000" pitchFamily="2" charset="0"/>
              </a:defRPr>
            </a:lvl1pPr>
          </a:lstStyle>
          <a:p>
            <a:r>
              <a:rPr lang="en-US" dirty="0"/>
              <a:t>Click to edit title style</a:t>
            </a:r>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4"/>
          <p:cNvSpPr>
            <a:spLocks noGrp="1"/>
          </p:cNvSpPr>
          <p:nvPr>
            <p:ph type="body" sz="quarter" idx="13" hasCustomPrompt="1"/>
          </p:nvPr>
        </p:nvSpPr>
        <p:spPr>
          <a:xfrm>
            <a:off x="1265363" y="1418264"/>
            <a:ext cx="3744913" cy="173436"/>
          </a:xfrm>
          <a:prstGeom prst="rect">
            <a:avLst/>
          </a:prstGeom>
        </p:spPr>
        <p:txBody>
          <a:bodyPr lIns="0" tIns="0" rIns="0" bIns="0"/>
          <a:lstStyle>
            <a:lvl1pPr marL="0" indent="0">
              <a:buFontTx/>
              <a:buNone/>
              <a:defRPr sz="900" cap="all" spc="50" baseline="0">
                <a:solidFill>
                  <a:schemeClr val="bg1"/>
                </a:solidFill>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4" name="Slide Number Placeholder 3"/>
          <p:cNvSpPr>
            <a:spLocks noGrp="1"/>
          </p:cNvSpPr>
          <p:nvPr>
            <p:ph type="sldNum" sz="quarter" idx="17"/>
          </p:nvPr>
        </p:nvSpPr>
        <p:spPr/>
        <p:txBody>
          <a:bodyPr/>
          <a:lstStyle/>
          <a:p>
            <a:fld id="{E1916EDC-475F-42AB-A2DD-C467482111D2}" type="slidenum">
              <a:rPr lang="en-US" smtClean="0"/>
              <a:t>‹#›</a:t>
            </a:fld>
            <a:endParaRPr lang="en-US"/>
          </a:p>
        </p:txBody>
      </p:sp>
      <p:pic>
        <p:nvPicPr>
          <p:cNvPr id="12" name="Picture 2" descr="See the source image"/>
          <p:cNvPicPr>
            <a:picLocks noChangeAspect="1" noChangeArrowheads="1"/>
          </p:cNvPicPr>
          <p:nvPr userDrawn="1"/>
        </p:nvPicPr>
        <p:blipFill>
          <a:blip r:embed="rId3" cstate="screen">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rcRect/>
          <a:stretch>
            <a:fillRect/>
          </a:stretch>
        </p:blipFill>
        <p:spPr bwMode="auto">
          <a:xfrm>
            <a:off x="9082783" y="409576"/>
            <a:ext cx="549608" cy="561974"/>
          </a:xfrm>
          <a:prstGeom prst="rect">
            <a:avLst/>
          </a:prstGeom>
          <a:noFill/>
          <a:extLst/>
        </p:spPr>
      </p:pic>
    </p:spTree>
    <p:extLst>
      <p:ext uri="{BB962C8B-B14F-4D97-AF65-F5344CB8AC3E}">
        <p14:creationId xmlns:p14="http://schemas.microsoft.com/office/powerpoint/2010/main" val="3306104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BCD724-31C9-4D9E-AC8D-BDD13D704EC6}" type="slidenum">
              <a:rPr lang="en-US" smtClean="0"/>
              <a:t>‹#›</a:t>
            </a:fld>
            <a:endParaRPr lang="en-US" dirty="0"/>
          </a:p>
        </p:txBody>
      </p:sp>
    </p:spTree>
    <p:extLst>
      <p:ext uri="{BB962C8B-B14F-4D97-AF65-F5344CB8AC3E}">
        <p14:creationId xmlns:p14="http://schemas.microsoft.com/office/powerpoint/2010/main" val="2632656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lank - 1 column-K">
    <p:spTree>
      <p:nvGrpSpPr>
        <p:cNvPr id="1" name=""/>
        <p:cNvGrpSpPr/>
        <p:nvPr/>
      </p:nvGrpSpPr>
      <p:grpSpPr>
        <a:xfrm>
          <a:off x="0" y="0"/>
          <a:ext cx="0" cy="0"/>
          <a:chOff x="0" y="0"/>
          <a:chExt cx="0" cy="0"/>
        </a:xfrm>
      </p:grpSpPr>
      <p:sp>
        <p:nvSpPr>
          <p:cNvPr id="3" name="Rectangle 2"/>
          <p:cNvSpPr/>
          <p:nvPr userDrawn="1"/>
        </p:nvSpPr>
        <p:spPr>
          <a:xfrm>
            <a:off x="152400" y="137160"/>
            <a:ext cx="11887200" cy="6583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p:cNvSpPr>
            <a:spLocks noGrp="1"/>
          </p:cNvSpPr>
          <p:nvPr>
            <p:ph sz="quarter" idx="14"/>
          </p:nvPr>
        </p:nvSpPr>
        <p:spPr>
          <a:xfrm>
            <a:off x="1249364" y="2833688"/>
            <a:ext cx="9971264" cy="3289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1264819" y="887817"/>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249586" y="1582068"/>
            <a:ext cx="5599045" cy="961505"/>
          </a:xfrm>
          <a:prstGeom prst="rect">
            <a:avLst/>
          </a:prstGeom>
        </p:spPr>
        <p:txBody>
          <a:bodyPr lIns="0" tIns="0" rIns="0" bIns="0" anchor="t">
            <a:noAutofit/>
          </a:bodyPr>
          <a:lstStyle>
            <a:lvl1pPr algn="l">
              <a:lnSpc>
                <a:spcPct val="100000"/>
              </a:lnSpc>
              <a:defRPr sz="2800" spc="-20" baseline="0">
                <a:solidFill>
                  <a:schemeClr val="bg1"/>
                </a:solidFill>
                <a:latin typeface="+mj-lt"/>
                <a:ea typeface="Roboto Light" panose="02000000000000000000" pitchFamily="2" charset="0"/>
              </a:defRPr>
            </a:lvl1pPr>
          </a:lstStyle>
          <a:p>
            <a:r>
              <a:rPr lang="en-US" dirty="0"/>
              <a:t>Click to edit title style</a:t>
            </a:r>
          </a:p>
        </p:txBody>
      </p:sp>
      <p:sp>
        <p:nvSpPr>
          <p:cNvPr id="24" name="Text Placeholder 4"/>
          <p:cNvSpPr>
            <a:spLocks noGrp="1"/>
          </p:cNvSpPr>
          <p:nvPr>
            <p:ph type="body" sz="quarter" idx="13" hasCustomPrompt="1"/>
          </p:nvPr>
        </p:nvSpPr>
        <p:spPr>
          <a:xfrm>
            <a:off x="1265363" y="1418264"/>
            <a:ext cx="3744913" cy="173436"/>
          </a:xfrm>
          <a:prstGeom prst="rect">
            <a:avLst/>
          </a:prstGeom>
        </p:spPr>
        <p:txBody>
          <a:bodyPr lIns="0" tIns="0" rIns="0" bIns="0"/>
          <a:lstStyle>
            <a:lvl1pPr marL="0" indent="0">
              <a:buFontTx/>
              <a:buNone/>
              <a:defRPr sz="900" cap="all" spc="50" baseline="0">
                <a:solidFill>
                  <a:schemeClr val="bg1"/>
                </a:solidFill>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47029" y="409575"/>
            <a:ext cx="1757726" cy="633738"/>
          </a:xfrm>
          <a:prstGeom prst="rect">
            <a:avLst/>
          </a:prstGeom>
        </p:spPr>
      </p:pic>
      <p:sp>
        <p:nvSpPr>
          <p:cNvPr id="4" name="Slide Number Placeholder 3"/>
          <p:cNvSpPr>
            <a:spLocks noGrp="1"/>
          </p:cNvSpPr>
          <p:nvPr>
            <p:ph type="sldNum" sz="quarter" idx="17"/>
          </p:nvPr>
        </p:nvSpPr>
        <p:spPr/>
        <p:txBody>
          <a:bodyPr/>
          <a:lstStyle/>
          <a:p>
            <a:fld id="{E1916EDC-475F-42AB-A2DD-C467482111D2}" type="slidenum">
              <a:rPr lang="en-US" smtClean="0"/>
              <a:t>‹#›</a:t>
            </a:fld>
            <a:endParaRPr lang="en-US" dirty="0"/>
          </a:p>
        </p:txBody>
      </p:sp>
      <p:pic>
        <p:nvPicPr>
          <p:cNvPr id="10" name="Picture 2" descr="See the source image"/>
          <p:cNvPicPr>
            <a:picLocks noChangeAspect="1" noChangeArrowheads="1"/>
          </p:cNvPicPr>
          <p:nvPr userDrawn="1"/>
        </p:nvPicPr>
        <p:blipFill>
          <a:blip r:embed="rId3" cstate="screen">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rcRect/>
          <a:stretch>
            <a:fillRect/>
          </a:stretch>
        </p:blipFill>
        <p:spPr bwMode="auto">
          <a:xfrm>
            <a:off x="9007410" y="409575"/>
            <a:ext cx="624981" cy="639043"/>
          </a:xfrm>
          <a:prstGeom prst="rect">
            <a:avLst/>
          </a:prstGeom>
          <a:noFill/>
          <a:extLst/>
        </p:spPr>
      </p:pic>
    </p:spTree>
    <p:extLst>
      <p:ext uri="{BB962C8B-B14F-4D97-AF65-F5344CB8AC3E}">
        <p14:creationId xmlns:p14="http://schemas.microsoft.com/office/powerpoint/2010/main" val="437888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lank - 1 column-W">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4" name="Content Placeholder 3"/>
          <p:cNvSpPr>
            <a:spLocks noGrp="1"/>
          </p:cNvSpPr>
          <p:nvPr>
            <p:ph sz="quarter" idx="14"/>
          </p:nvPr>
        </p:nvSpPr>
        <p:spPr>
          <a:xfrm>
            <a:off x="1249585" y="2833688"/>
            <a:ext cx="9945405" cy="3289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264819" y="887817"/>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249586" y="1582068"/>
            <a:ext cx="5599045" cy="961505"/>
          </a:xfrm>
          <a:prstGeom prst="rect">
            <a:avLst/>
          </a:prstGeom>
          <a:noFill/>
        </p:spPr>
        <p:txBody>
          <a:bodyPr lIns="0" tIns="0" rIns="0" bIns="0" anchor="t">
            <a:noAutofit/>
          </a:bodyPr>
          <a:lstStyle>
            <a:lvl1pPr algn="l">
              <a:lnSpc>
                <a:spcPct val="100000"/>
              </a:lnSpc>
              <a:defRPr sz="2800" spc="-20" baseline="0">
                <a:solidFill>
                  <a:schemeClr val="tx1"/>
                </a:solidFill>
                <a:latin typeface="+mj-lt"/>
                <a:ea typeface="Roboto Light" panose="02000000000000000000" pitchFamily="2" charset="0"/>
              </a:defRPr>
            </a:lvl1pPr>
          </a:lstStyle>
          <a:p>
            <a:r>
              <a:rPr lang="en-US" dirty="0"/>
              <a:t>Click to edit title style</a:t>
            </a:r>
          </a:p>
        </p:txBody>
      </p:sp>
      <p:sp>
        <p:nvSpPr>
          <p:cNvPr id="24" name="Text Placeholder 4"/>
          <p:cNvSpPr>
            <a:spLocks noGrp="1"/>
          </p:cNvSpPr>
          <p:nvPr>
            <p:ph type="body" sz="quarter" idx="13" hasCustomPrompt="1"/>
          </p:nvPr>
        </p:nvSpPr>
        <p:spPr>
          <a:xfrm>
            <a:off x="1265363" y="1418264"/>
            <a:ext cx="3744913" cy="173436"/>
          </a:xfrm>
          <a:prstGeom prst="rect">
            <a:avLst/>
          </a:prstGeom>
        </p:spPr>
        <p:txBody>
          <a:bodyPr lIns="0" tIns="0" rIns="0" bIns="0"/>
          <a:lstStyle>
            <a:lvl1pPr marL="0" indent="0">
              <a:buFontTx/>
              <a:buNone/>
              <a:defRPr sz="900" cap="all" spc="50"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sp>
        <p:nvSpPr>
          <p:cNvPr id="3" name="Slide Number Placeholder 2"/>
          <p:cNvSpPr>
            <a:spLocks noGrp="1"/>
          </p:cNvSpPr>
          <p:nvPr>
            <p:ph type="sldNum" sz="quarter" idx="17"/>
          </p:nvPr>
        </p:nvSpPr>
        <p:spPr/>
        <p:txBody>
          <a:bodyPr/>
          <a:lstStyle/>
          <a:p>
            <a:fld id="{E1916EDC-475F-42AB-A2DD-C467482111D2}" type="slidenum">
              <a:rPr lang="en-US" smtClean="0"/>
              <a:t>‹#›</a:t>
            </a:fld>
            <a:endParaRPr lang="en-US" dirty="0"/>
          </a:p>
        </p:txBody>
      </p:sp>
      <p:pic>
        <p:nvPicPr>
          <p:cNvPr id="8" name="Picture 2" descr="See the source image"/>
          <p:cNvPicPr>
            <a:picLocks noChangeAspect="1" noChangeArrowheads="1"/>
          </p:cNvPicPr>
          <p:nvPr userDrawn="1"/>
        </p:nvPicPr>
        <p:blipFill>
          <a:blip r:embed="rId3" cstate="screen">
            <a:clrChange>
              <a:clrFrom>
                <a:srgbClr val="000000">
                  <a:alpha val="0"/>
                </a:srgbClr>
              </a:clrFrom>
              <a:clrTo>
                <a:srgbClr val="000000">
                  <a:alpha val="0"/>
                </a:srgbClr>
              </a:clrTo>
            </a:clrChange>
            <a:biLevel thresh="50000"/>
            <a:extLst>
              <a:ext uri="{28A0092B-C50C-407E-A947-70E740481C1C}">
                <a14:useLocalDpi xmlns:a14="http://schemas.microsoft.com/office/drawing/2010/main" val="0"/>
              </a:ext>
            </a:extLst>
          </a:blip>
          <a:srcRect/>
          <a:stretch>
            <a:fillRect/>
          </a:stretch>
        </p:blipFill>
        <p:spPr bwMode="auto">
          <a:xfrm>
            <a:off x="9039225" y="409576"/>
            <a:ext cx="593166" cy="606512"/>
          </a:xfrm>
          <a:prstGeom prst="rect">
            <a:avLst/>
          </a:prstGeom>
          <a:noFill/>
          <a:extLst/>
        </p:spPr>
      </p:pic>
    </p:spTree>
    <p:extLst>
      <p:ext uri="{BB962C8B-B14F-4D97-AF65-F5344CB8AC3E}">
        <p14:creationId xmlns:p14="http://schemas.microsoft.com/office/powerpoint/2010/main" val="15825905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 3 column-G">
    <p:spTree>
      <p:nvGrpSpPr>
        <p:cNvPr id="1" name=""/>
        <p:cNvGrpSpPr/>
        <p:nvPr/>
      </p:nvGrpSpPr>
      <p:grpSpPr>
        <a:xfrm>
          <a:off x="0" y="0"/>
          <a:ext cx="0" cy="0"/>
          <a:chOff x="0" y="0"/>
          <a:chExt cx="0" cy="0"/>
        </a:xfrm>
      </p:grpSpPr>
      <p:sp>
        <p:nvSpPr>
          <p:cNvPr id="3" name="Rectangle 2"/>
          <p:cNvSpPr/>
          <p:nvPr userDrawn="1"/>
        </p:nvSpPr>
        <p:spPr>
          <a:xfrm>
            <a:off x="-11531" y="0"/>
            <a:ext cx="12203531" cy="6858000"/>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4"/>
          </p:nvPr>
        </p:nvSpPr>
        <p:spPr>
          <a:xfrm>
            <a:off x="1249363" y="2833688"/>
            <a:ext cx="2968625" cy="3289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15"/>
          </p:nvPr>
        </p:nvSpPr>
        <p:spPr>
          <a:xfrm>
            <a:off x="4732338" y="2833688"/>
            <a:ext cx="2967037" cy="3289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8213725" y="2833688"/>
            <a:ext cx="2965450" cy="3289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1264819" y="887817"/>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249586" y="1582068"/>
            <a:ext cx="5599045" cy="961505"/>
          </a:xfrm>
          <a:prstGeom prst="rect">
            <a:avLst/>
          </a:prstGeom>
        </p:spPr>
        <p:txBody>
          <a:bodyPr lIns="0" tIns="0" rIns="0" bIns="0" anchor="t"/>
          <a:lstStyle>
            <a:lvl1pPr algn="l">
              <a:lnSpc>
                <a:spcPct val="100000"/>
              </a:lnSpc>
              <a:defRPr sz="2400" spc="-20" baseline="0">
                <a:solidFill>
                  <a:schemeClr val="tx1"/>
                </a:solidFill>
                <a:latin typeface="+mj-lt"/>
                <a:ea typeface="Roboto Light" panose="02000000000000000000" pitchFamily="2" charset="0"/>
              </a:defRPr>
            </a:lvl1pPr>
          </a:lstStyle>
          <a:p>
            <a:r>
              <a:rPr lang="en-US" dirty="0"/>
              <a:t>Click to edit title style</a:t>
            </a:r>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991060" y="440141"/>
            <a:ext cx="1671146" cy="556093"/>
          </a:xfrm>
          <a:prstGeom prst="rect">
            <a:avLst/>
          </a:prstGeom>
        </p:spPr>
      </p:pic>
      <p:sp>
        <p:nvSpPr>
          <p:cNvPr id="24" name="Text Placeholder 4"/>
          <p:cNvSpPr>
            <a:spLocks noGrp="1"/>
          </p:cNvSpPr>
          <p:nvPr>
            <p:ph type="body" sz="quarter" idx="13" hasCustomPrompt="1"/>
          </p:nvPr>
        </p:nvSpPr>
        <p:spPr>
          <a:xfrm>
            <a:off x="1265363" y="1418264"/>
            <a:ext cx="3744913" cy="173436"/>
          </a:xfrm>
          <a:prstGeom prst="rect">
            <a:avLst/>
          </a:prstGeom>
        </p:spPr>
        <p:txBody>
          <a:bodyPr lIns="0" tIns="0" rIns="0" bIns="0"/>
          <a:lstStyle>
            <a:lvl1pPr marL="0" indent="0">
              <a:buFontTx/>
              <a:buNone/>
              <a:defRPr sz="900" cap="all" spc="50"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sp>
        <p:nvSpPr>
          <p:cNvPr id="4" name="Slide Number Placeholder 3"/>
          <p:cNvSpPr>
            <a:spLocks noGrp="1"/>
          </p:cNvSpPr>
          <p:nvPr>
            <p:ph type="sldNum" sz="quarter" idx="17"/>
          </p:nvPr>
        </p:nvSpPr>
        <p:spPr/>
        <p:txBody>
          <a:bodyPr/>
          <a:lstStyle/>
          <a:p>
            <a:fld id="{E1916EDC-475F-42AB-A2DD-C467482111D2}" type="slidenum">
              <a:rPr lang="en-US" smtClean="0"/>
              <a:t>‹#›</a:t>
            </a:fld>
            <a:endParaRPr lang="en-US"/>
          </a:p>
        </p:txBody>
      </p:sp>
      <p:pic>
        <p:nvPicPr>
          <p:cNvPr id="13" name="Picture 2" descr="See the source image"/>
          <p:cNvPicPr>
            <a:picLocks noChangeAspect="1" noChangeArrowheads="1"/>
          </p:cNvPicPr>
          <p:nvPr userDrawn="1"/>
        </p:nvPicPr>
        <p:blipFill>
          <a:blip r:embed="rId3" cstate="screen">
            <a:clrChange>
              <a:clrFrom>
                <a:srgbClr val="000000">
                  <a:alpha val="0"/>
                </a:srgbClr>
              </a:clrFrom>
              <a:clrTo>
                <a:srgbClr val="000000">
                  <a:alpha val="0"/>
                </a:srgbClr>
              </a:clrTo>
            </a:clrChange>
            <a:biLevel thresh="50000"/>
            <a:extLst>
              <a:ext uri="{28A0092B-C50C-407E-A947-70E740481C1C}">
                <a14:useLocalDpi xmlns:a14="http://schemas.microsoft.com/office/drawing/2010/main" val="0"/>
              </a:ext>
            </a:extLst>
          </a:blip>
          <a:srcRect/>
          <a:stretch>
            <a:fillRect/>
          </a:stretch>
        </p:blipFill>
        <p:spPr bwMode="auto">
          <a:xfrm>
            <a:off x="9039225" y="409576"/>
            <a:ext cx="593166" cy="606512"/>
          </a:xfrm>
          <a:prstGeom prst="rect">
            <a:avLst/>
          </a:prstGeom>
          <a:noFill/>
          <a:extLst/>
        </p:spPr>
      </p:pic>
    </p:spTree>
    <p:extLst>
      <p:ext uri="{BB962C8B-B14F-4D97-AF65-F5344CB8AC3E}">
        <p14:creationId xmlns:p14="http://schemas.microsoft.com/office/powerpoint/2010/main" val="224437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image - one column">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1236663" y="3197225"/>
            <a:ext cx="3773487" cy="3032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Picture Placeholder 25"/>
          <p:cNvSpPr>
            <a:spLocks noGrp="1"/>
          </p:cNvSpPr>
          <p:nvPr>
            <p:ph type="pic" sz="quarter" idx="10"/>
          </p:nvPr>
        </p:nvSpPr>
        <p:spPr>
          <a:xfrm>
            <a:off x="6193534" y="109057"/>
            <a:ext cx="5860256" cy="6635692"/>
          </a:xfrm>
          <a:prstGeom prst="rect">
            <a:avLst/>
          </a:prstGeom>
          <a:pattFill prst="pct5">
            <a:fgClr>
              <a:schemeClr val="accent1"/>
            </a:fgClr>
            <a:bgClr>
              <a:schemeClr val="bg1"/>
            </a:bgClr>
          </a:pattFill>
        </p:spPr>
        <p:txBody>
          <a:bodyPr/>
          <a:lstStyle>
            <a:lvl1pPr marL="0" indent="0">
              <a:buNone/>
              <a:defRPr/>
            </a:lvl1pPr>
          </a:lstStyle>
          <a:p>
            <a:r>
              <a:rPr lang="en-US" smtClean="0"/>
              <a:t>Click icon to add picture</a:t>
            </a:r>
            <a:endParaRPr lang="en-US"/>
          </a:p>
        </p:txBody>
      </p:sp>
      <p:sp>
        <p:nvSpPr>
          <p:cNvPr id="9" name="Rectangle 8"/>
          <p:cNvSpPr/>
          <p:nvPr userDrawn="1"/>
        </p:nvSpPr>
        <p:spPr>
          <a:xfrm>
            <a:off x="1252115" y="894957"/>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225812" y="1588419"/>
            <a:ext cx="3756397" cy="1218282"/>
          </a:xfrm>
          <a:prstGeom prst="rect">
            <a:avLst/>
          </a:prstGeom>
        </p:spPr>
        <p:txBody>
          <a:bodyPr lIns="0" tIns="0" rIns="0" bIns="0" anchor="t"/>
          <a:lstStyle>
            <a:lvl1pPr algn="l">
              <a:lnSpc>
                <a:spcPct val="100000"/>
              </a:lnSpc>
              <a:defRPr sz="2400" spc="-20" baseline="0">
                <a:solidFill>
                  <a:schemeClr val="tx1"/>
                </a:solidFill>
                <a:latin typeface="+mj-lt"/>
                <a:ea typeface="Roboto Light" panose="02000000000000000000" pitchFamily="2" charset="0"/>
              </a:defRPr>
            </a:lvl1pPr>
          </a:lstStyle>
          <a:p>
            <a:r>
              <a:rPr lang="en-US" dirty="0"/>
              <a:t>Click to edit title style</a:t>
            </a:r>
          </a:p>
        </p:txBody>
      </p:sp>
      <p:cxnSp>
        <p:nvCxnSpPr>
          <p:cNvPr id="14" name="Straight Connector 13"/>
          <p:cNvCxnSpPr/>
          <p:nvPr userDrawn="1"/>
        </p:nvCxnSpPr>
        <p:spPr>
          <a:xfrm>
            <a:off x="6124883" y="85725"/>
            <a:ext cx="0" cy="6718199"/>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userDrawn="1">
            <p:ph type="body" sz="quarter" idx="13" hasCustomPrompt="1"/>
          </p:nvPr>
        </p:nvSpPr>
        <p:spPr>
          <a:xfrm>
            <a:off x="1237297" y="1423595"/>
            <a:ext cx="3744913" cy="173436"/>
          </a:xfrm>
          <a:prstGeom prst="rect">
            <a:avLst/>
          </a:prstGeom>
        </p:spPr>
        <p:txBody>
          <a:bodyPr lIns="0" tIns="0" rIns="0" bIns="0"/>
          <a:lstStyle>
            <a:lvl1pPr marL="0" indent="0">
              <a:buFontTx/>
              <a:buNone/>
              <a:defRPr sz="900" cap="all" spc="50"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sp>
        <p:nvSpPr>
          <p:cNvPr id="3" name="Slide Number Placeholder 2"/>
          <p:cNvSpPr>
            <a:spLocks noGrp="1"/>
          </p:cNvSpPr>
          <p:nvPr>
            <p:ph type="sldNum" sz="quarter" idx="15"/>
          </p:nvPr>
        </p:nvSpPr>
        <p:spPr/>
        <p:txBody>
          <a:bodyPr/>
          <a:lstStyle/>
          <a:p>
            <a:fld id="{E1916EDC-475F-42AB-A2DD-C467482111D2}" type="slidenum">
              <a:rPr lang="en-US" smtClean="0"/>
              <a:t>‹#›</a:t>
            </a:fld>
            <a:endParaRPr lang="en-US"/>
          </a:p>
        </p:txBody>
      </p:sp>
    </p:spTree>
    <p:extLst>
      <p:ext uri="{BB962C8B-B14F-4D97-AF65-F5344CB8AC3E}">
        <p14:creationId xmlns:p14="http://schemas.microsoft.com/office/powerpoint/2010/main" val="3653755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image - one column">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7142163" y="3197225"/>
            <a:ext cx="3773487" cy="3032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Picture Placeholder 25"/>
          <p:cNvSpPr>
            <a:spLocks noGrp="1"/>
          </p:cNvSpPr>
          <p:nvPr>
            <p:ph type="pic" sz="quarter" idx="10"/>
          </p:nvPr>
        </p:nvSpPr>
        <p:spPr>
          <a:xfrm>
            <a:off x="121444" y="109057"/>
            <a:ext cx="5860256" cy="6635692"/>
          </a:xfrm>
          <a:prstGeom prst="rect">
            <a:avLst/>
          </a:prstGeom>
          <a:pattFill prst="pct5">
            <a:fgClr>
              <a:schemeClr val="accent1"/>
            </a:fgClr>
            <a:bgClr>
              <a:schemeClr val="bg1"/>
            </a:bgClr>
          </a:pattFill>
        </p:spPr>
        <p:txBody>
          <a:bodyPr/>
          <a:lstStyle>
            <a:lvl1pPr marL="0" indent="0">
              <a:buNone/>
              <a:defRPr/>
            </a:lvl1pPr>
          </a:lstStyle>
          <a:p>
            <a:r>
              <a:rPr lang="en-US" smtClean="0"/>
              <a:t>Click icon to add picture</a:t>
            </a:r>
            <a:endParaRPr lang="en-US"/>
          </a:p>
        </p:txBody>
      </p:sp>
      <p:sp>
        <p:nvSpPr>
          <p:cNvPr id="9" name="Rectangle 8"/>
          <p:cNvSpPr/>
          <p:nvPr userDrawn="1"/>
        </p:nvSpPr>
        <p:spPr>
          <a:xfrm>
            <a:off x="7157615" y="894957"/>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131312" y="1588419"/>
            <a:ext cx="3756397" cy="1218282"/>
          </a:xfrm>
          <a:prstGeom prst="rect">
            <a:avLst/>
          </a:prstGeom>
        </p:spPr>
        <p:txBody>
          <a:bodyPr lIns="0" tIns="0" rIns="0" bIns="0" anchor="t"/>
          <a:lstStyle>
            <a:lvl1pPr algn="l">
              <a:lnSpc>
                <a:spcPct val="100000"/>
              </a:lnSpc>
              <a:defRPr sz="2400" spc="-20" baseline="0">
                <a:solidFill>
                  <a:schemeClr val="tx1"/>
                </a:solidFill>
                <a:latin typeface="+mj-lt"/>
                <a:ea typeface="Roboto Light" panose="02000000000000000000" pitchFamily="2" charset="0"/>
              </a:defRPr>
            </a:lvl1pPr>
          </a:lstStyle>
          <a:p>
            <a:r>
              <a:rPr lang="en-US" dirty="0"/>
              <a:t>Click to edit title style</a:t>
            </a:r>
          </a:p>
        </p:txBody>
      </p:sp>
      <p:grpSp>
        <p:nvGrpSpPr>
          <p:cNvPr id="4" name="Group 3"/>
          <p:cNvGrpSpPr/>
          <p:nvPr userDrawn="1"/>
        </p:nvGrpSpPr>
        <p:grpSpPr>
          <a:xfrm>
            <a:off x="58994" y="60326"/>
            <a:ext cx="12054348" cy="6743598"/>
            <a:chOff x="58994" y="60326"/>
            <a:chExt cx="12054348" cy="6743598"/>
          </a:xfrm>
        </p:grpSpPr>
        <p:cxnSp>
          <p:nvCxnSpPr>
            <p:cNvPr id="14" name="Straight Connector 13"/>
            <p:cNvCxnSpPr/>
            <p:nvPr userDrawn="1"/>
          </p:nvCxnSpPr>
          <p:spPr>
            <a:xfrm>
              <a:off x="5991533" y="85725"/>
              <a:ext cx="0" cy="6718199"/>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Placeholder 4"/>
          <p:cNvSpPr>
            <a:spLocks noGrp="1"/>
          </p:cNvSpPr>
          <p:nvPr userDrawn="1">
            <p:ph type="body" sz="quarter" idx="13" hasCustomPrompt="1"/>
          </p:nvPr>
        </p:nvSpPr>
        <p:spPr>
          <a:xfrm>
            <a:off x="7142797" y="1423595"/>
            <a:ext cx="3744913" cy="173436"/>
          </a:xfrm>
          <a:prstGeom prst="rect">
            <a:avLst/>
          </a:prstGeom>
        </p:spPr>
        <p:txBody>
          <a:bodyPr lIns="0" tIns="0" rIns="0" bIns="0"/>
          <a:lstStyle>
            <a:lvl1pPr marL="0" indent="0">
              <a:buFontTx/>
              <a:buNone/>
              <a:defRPr sz="900" cap="all" spc="50"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sp>
        <p:nvSpPr>
          <p:cNvPr id="3" name="Slide Number Placeholder 2"/>
          <p:cNvSpPr>
            <a:spLocks noGrp="1"/>
          </p:cNvSpPr>
          <p:nvPr>
            <p:ph type="sldNum" sz="quarter" idx="15"/>
          </p:nvPr>
        </p:nvSpPr>
        <p:spPr/>
        <p:txBody>
          <a:bodyPr/>
          <a:lstStyle/>
          <a:p>
            <a:fld id="{E1916EDC-475F-42AB-A2DD-C467482111D2}" type="slidenum">
              <a:rPr lang="en-US" smtClean="0"/>
              <a:t>‹#›</a:t>
            </a:fld>
            <a:endParaRPr lang="en-US"/>
          </a:p>
        </p:txBody>
      </p:sp>
    </p:spTree>
    <p:extLst>
      <p:ext uri="{BB962C8B-B14F-4D97-AF65-F5344CB8AC3E}">
        <p14:creationId xmlns:p14="http://schemas.microsoft.com/office/powerpoint/2010/main" val="2239501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ight image - two column">
    <p:spTree>
      <p:nvGrpSpPr>
        <p:cNvPr id="1" name=""/>
        <p:cNvGrpSpPr/>
        <p:nvPr/>
      </p:nvGrpSpPr>
      <p:grpSpPr>
        <a:xfrm>
          <a:off x="0" y="0"/>
          <a:ext cx="0" cy="0"/>
          <a:chOff x="0" y="0"/>
          <a:chExt cx="0" cy="0"/>
        </a:xfrm>
      </p:grpSpPr>
      <p:sp>
        <p:nvSpPr>
          <p:cNvPr id="8" name="Rectangle 7"/>
          <p:cNvSpPr/>
          <p:nvPr userDrawn="1"/>
        </p:nvSpPr>
        <p:spPr>
          <a:xfrm>
            <a:off x="0" y="0"/>
            <a:ext cx="7325033" cy="6857999"/>
          </a:xfrm>
          <a:prstGeom prst="rect">
            <a:avLst/>
          </a:prstGeom>
          <a:solidFill>
            <a:srgbClr val="D9D9D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Content Placeholder 6"/>
          <p:cNvSpPr>
            <a:spLocks noGrp="1"/>
          </p:cNvSpPr>
          <p:nvPr>
            <p:ph sz="quarter" idx="15"/>
          </p:nvPr>
        </p:nvSpPr>
        <p:spPr>
          <a:xfrm>
            <a:off x="3600450" y="2967038"/>
            <a:ext cx="2381250" cy="3289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14"/>
          </p:nvPr>
        </p:nvSpPr>
        <p:spPr>
          <a:xfrm>
            <a:off x="765175" y="2959100"/>
            <a:ext cx="2389188" cy="3289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Picture Placeholder 25"/>
          <p:cNvSpPr>
            <a:spLocks noGrp="1"/>
          </p:cNvSpPr>
          <p:nvPr>
            <p:ph type="pic" sz="quarter" idx="10"/>
          </p:nvPr>
        </p:nvSpPr>
        <p:spPr>
          <a:xfrm>
            <a:off x="7382312" y="109057"/>
            <a:ext cx="4681056" cy="6635692"/>
          </a:xfrm>
          <a:prstGeom prst="rect">
            <a:avLst/>
          </a:prstGeom>
          <a:pattFill prst="pct5">
            <a:fgClr>
              <a:schemeClr val="accent1"/>
            </a:fgClr>
            <a:bgClr>
              <a:schemeClr val="bg1"/>
            </a:bgClr>
          </a:pattFill>
        </p:spPr>
        <p:txBody>
          <a:bodyPr/>
          <a:lstStyle>
            <a:lvl1pPr marL="0" indent="0">
              <a:buNone/>
              <a:defRPr/>
            </a:lvl1pPr>
          </a:lstStyle>
          <a:p>
            <a:r>
              <a:rPr lang="en-US" smtClean="0"/>
              <a:t>Click icon to add picture</a:t>
            </a:r>
            <a:endParaRPr lang="en-US"/>
          </a:p>
        </p:txBody>
      </p:sp>
      <p:sp>
        <p:nvSpPr>
          <p:cNvPr id="9" name="Rectangle 8"/>
          <p:cNvSpPr/>
          <p:nvPr userDrawn="1"/>
        </p:nvSpPr>
        <p:spPr>
          <a:xfrm>
            <a:off x="788565" y="656832"/>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71787" y="1347118"/>
            <a:ext cx="5599045" cy="1498271"/>
          </a:xfrm>
          <a:prstGeom prst="rect">
            <a:avLst/>
          </a:prstGeom>
        </p:spPr>
        <p:txBody>
          <a:bodyPr lIns="0" tIns="0" rIns="0" bIns="0" anchor="t"/>
          <a:lstStyle>
            <a:lvl1pPr algn="l">
              <a:lnSpc>
                <a:spcPct val="100000"/>
              </a:lnSpc>
              <a:defRPr sz="2400" spc="-20" baseline="0">
                <a:solidFill>
                  <a:schemeClr val="tx1"/>
                </a:solidFill>
                <a:latin typeface="+mj-lt"/>
                <a:ea typeface="Roboto Light" panose="02000000000000000000" pitchFamily="2" charset="0"/>
              </a:defRPr>
            </a:lvl1pPr>
          </a:lstStyle>
          <a:p>
            <a:r>
              <a:rPr lang="en-US" dirty="0"/>
              <a:t>Click to edit title style</a:t>
            </a:r>
          </a:p>
        </p:txBody>
      </p:sp>
      <p:grpSp>
        <p:nvGrpSpPr>
          <p:cNvPr id="27" name="Group 26"/>
          <p:cNvGrpSpPr/>
          <p:nvPr userDrawn="1"/>
        </p:nvGrpSpPr>
        <p:grpSpPr>
          <a:xfrm>
            <a:off x="58994" y="60326"/>
            <a:ext cx="12054348" cy="6743598"/>
            <a:chOff x="58994" y="60326"/>
            <a:chExt cx="12054348" cy="6743598"/>
          </a:xfrm>
        </p:grpSpPr>
        <p:cxnSp>
          <p:nvCxnSpPr>
            <p:cNvPr id="14" name="Straight Connector 13"/>
            <p:cNvCxnSpPr/>
            <p:nvPr userDrawn="1"/>
          </p:nvCxnSpPr>
          <p:spPr>
            <a:xfrm>
              <a:off x="7325033" y="85725"/>
              <a:ext cx="0" cy="6718199"/>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Placeholder 4"/>
          <p:cNvSpPr>
            <a:spLocks noGrp="1"/>
          </p:cNvSpPr>
          <p:nvPr>
            <p:ph type="body" sz="quarter" idx="13" hasCustomPrompt="1"/>
          </p:nvPr>
        </p:nvSpPr>
        <p:spPr>
          <a:xfrm>
            <a:off x="773747" y="1182295"/>
            <a:ext cx="3744913" cy="173436"/>
          </a:xfrm>
          <a:prstGeom prst="rect">
            <a:avLst/>
          </a:prstGeom>
        </p:spPr>
        <p:txBody>
          <a:bodyPr lIns="0" tIns="0" rIns="0" bIns="0"/>
          <a:lstStyle>
            <a:lvl1pPr marL="0" indent="0">
              <a:buFontTx/>
              <a:buNone/>
              <a:defRPr sz="900" cap="all" spc="50"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sp>
        <p:nvSpPr>
          <p:cNvPr id="3" name="Slide Number Placeholder 2"/>
          <p:cNvSpPr>
            <a:spLocks noGrp="1"/>
          </p:cNvSpPr>
          <p:nvPr>
            <p:ph type="sldNum" sz="quarter" idx="16"/>
          </p:nvPr>
        </p:nvSpPr>
        <p:spPr/>
        <p:txBody>
          <a:bodyPr/>
          <a:lstStyle/>
          <a:p>
            <a:fld id="{E1916EDC-475F-42AB-A2DD-C467482111D2}" type="slidenum">
              <a:rPr lang="en-US" smtClean="0"/>
              <a:t>‹#›</a:t>
            </a:fld>
            <a:endParaRPr lang="en-US"/>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314910" y="325841"/>
            <a:ext cx="1671146" cy="556093"/>
          </a:xfrm>
          <a:prstGeom prst="rect">
            <a:avLst/>
          </a:prstGeom>
        </p:spPr>
      </p:pic>
      <p:pic>
        <p:nvPicPr>
          <p:cNvPr id="16" name="Picture 2" descr="See the source image"/>
          <p:cNvPicPr>
            <a:picLocks noChangeAspect="1" noChangeArrowheads="1"/>
          </p:cNvPicPr>
          <p:nvPr userDrawn="1"/>
        </p:nvPicPr>
        <p:blipFill>
          <a:blip r:embed="rId3" cstate="screen">
            <a:clrChange>
              <a:clrFrom>
                <a:srgbClr val="000000">
                  <a:alpha val="0"/>
                </a:srgbClr>
              </a:clrFrom>
              <a:clrTo>
                <a:srgbClr val="000000">
                  <a:alpha val="0"/>
                </a:srgbClr>
              </a:clrTo>
            </a:clrChange>
            <a:biLevel thresh="50000"/>
            <a:extLst>
              <a:ext uri="{28A0092B-C50C-407E-A947-70E740481C1C}">
                <a14:useLocalDpi xmlns:a14="http://schemas.microsoft.com/office/drawing/2010/main" val="0"/>
              </a:ext>
            </a:extLst>
          </a:blip>
          <a:srcRect/>
          <a:stretch>
            <a:fillRect/>
          </a:stretch>
        </p:blipFill>
        <p:spPr bwMode="auto">
          <a:xfrm>
            <a:off x="9363075" y="295276"/>
            <a:ext cx="593166" cy="606512"/>
          </a:xfrm>
          <a:prstGeom prst="rect">
            <a:avLst/>
          </a:prstGeom>
          <a:noFill/>
          <a:extLst/>
        </p:spPr>
      </p:pic>
    </p:spTree>
    <p:extLst>
      <p:ext uri="{BB962C8B-B14F-4D97-AF65-F5344CB8AC3E}">
        <p14:creationId xmlns:p14="http://schemas.microsoft.com/office/powerpoint/2010/main" val="930053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g - center 1 col-W">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117446" y="109057"/>
            <a:ext cx="11945922" cy="6635692"/>
          </a:xfrm>
          <a:custGeom>
            <a:avLst/>
            <a:gdLst>
              <a:gd name="connsiteX0" fmla="*/ 2081315 w 11945922"/>
              <a:gd name="connsiteY0" fmla="*/ 1121051 h 6635692"/>
              <a:gd name="connsiteX1" fmla="*/ 2081315 w 11945922"/>
              <a:gd name="connsiteY1" fmla="*/ 5506883 h 6635692"/>
              <a:gd name="connsiteX2" fmla="*/ 9872374 w 11945922"/>
              <a:gd name="connsiteY2" fmla="*/ 5506883 h 6635692"/>
              <a:gd name="connsiteX3" fmla="*/ 9872374 w 11945922"/>
              <a:gd name="connsiteY3" fmla="*/ 1121051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2081315" y="1121051"/>
                </a:moveTo>
                <a:lnTo>
                  <a:pt x="2081315" y="5506883"/>
                </a:lnTo>
                <a:lnTo>
                  <a:pt x="9872374" y="5506883"/>
                </a:lnTo>
                <a:lnTo>
                  <a:pt x="9872374" y="1121051"/>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r>
              <a:rPr lang="en-US" smtClean="0"/>
              <a:t>Click icon to add picture</a:t>
            </a:r>
            <a:endParaRPr lang="en-US" dirty="0"/>
          </a:p>
        </p:txBody>
      </p:sp>
      <p:sp>
        <p:nvSpPr>
          <p:cNvPr id="9" name="Rectangle 8"/>
          <p:cNvSpPr/>
          <p:nvPr userDrawn="1"/>
        </p:nvSpPr>
        <p:spPr>
          <a:xfrm>
            <a:off x="5719455" y="1230108"/>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p:cNvSpPr>
            <a:spLocks noGrp="1"/>
          </p:cNvSpPr>
          <p:nvPr>
            <p:ph type="body" sz="quarter" idx="11" hasCustomPrompt="1"/>
          </p:nvPr>
        </p:nvSpPr>
        <p:spPr>
          <a:xfrm>
            <a:off x="3360420" y="2908013"/>
            <a:ext cx="5478780" cy="2359312"/>
          </a:xfrm>
          <a:prstGeom prst="rect">
            <a:avLst/>
          </a:prstGeom>
        </p:spPr>
        <p:txBody>
          <a:bodyPr lIns="0" tIns="0" rIns="0" bIns="0"/>
          <a:lstStyle>
            <a:lvl1pPr marL="0" indent="0" algn="ctr">
              <a:buNone/>
              <a:defRPr sz="1600" spc="-20" baseline="0">
                <a:ln>
                  <a:noFill/>
                </a:ln>
                <a:latin typeface="+mn-lt"/>
                <a:ea typeface="Roboto Light" panose="02000000000000000000" pitchFamily="2" charset="0"/>
              </a:defRPr>
            </a:lvl1pPr>
            <a:lvl2pPr marL="225425" indent="-225425">
              <a:buFont typeface="Roboto Black" panose="02000000000000000000" pitchFamily="2" charset="0"/>
              <a:buChar char="−"/>
              <a:defRPr sz="1600" spc="-20" baseline="0">
                <a:ln>
                  <a:noFill/>
                </a:ln>
                <a:latin typeface="Roboto Light" panose="02000000000000000000" pitchFamily="2" charset="0"/>
                <a:ea typeface="Roboto Light" panose="02000000000000000000" pitchFamily="2" charset="0"/>
              </a:defRPr>
            </a:lvl2pPr>
            <a:lvl3pPr marL="342900" indent="-171450">
              <a:buFont typeface="Roboto Light" panose="02000000000000000000" pitchFamily="2" charset="0"/>
              <a:buChar char="-"/>
              <a:tabLst/>
              <a:defRPr sz="1400" spc="-20" baseline="0">
                <a:ln>
                  <a:noFill/>
                </a:ln>
                <a:latin typeface="Roboto Light" panose="02000000000000000000" pitchFamily="2" charset="0"/>
                <a:ea typeface="Roboto Light" panose="02000000000000000000" pitchFamily="2" charset="0"/>
              </a:defRPr>
            </a:lvl3pPr>
            <a:lvl4pPr>
              <a:defRPr sz="1600">
                <a:ln>
                  <a:noFill/>
                </a:ln>
                <a:latin typeface="Roboto Light" panose="02000000000000000000" pitchFamily="2" charset="0"/>
                <a:ea typeface="Roboto Light" panose="02000000000000000000" pitchFamily="2" charset="0"/>
              </a:defRPr>
            </a:lvl4pPr>
            <a:lvl5pPr>
              <a:defRPr sz="1600">
                <a:ln>
                  <a:noFill/>
                </a:ln>
                <a:latin typeface="Roboto Light" panose="02000000000000000000" pitchFamily="2" charset="0"/>
                <a:ea typeface="Roboto Light" panose="02000000000000000000" pitchFamily="2" charset="0"/>
              </a:defRPr>
            </a:lvl5pPr>
          </a:lstStyle>
          <a:p>
            <a:pPr lvl="0"/>
            <a:r>
              <a:rPr lang="en-US" dirty="0"/>
              <a:t>Edit body text styles</a:t>
            </a:r>
          </a:p>
        </p:txBody>
      </p:sp>
      <p:sp>
        <p:nvSpPr>
          <p:cNvPr id="13" name="Title 1"/>
          <p:cNvSpPr>
            <a:spLocks noGrp="1"/>
          </p:cNvSpPr>
          <p:nvPr>
            <p:ph type="ctrTitle" hasCustomPrompt="1"/>
          </p:nvPr>
        </p:nvSpPr>
        <p:spPr>
          <a:xfrm>
            <a:off x="3360421" y="1916241"/>
            <a:ext cx="5478780" cy="796479"/>
          </a:xfrm>
          <a:prstGeom prst="rect">
            <a:avLst/>
          </a:prstGeom>
        </p:spPr>
        <p:txBody>
          <a:bodyPr lIns="0" tIns="0" rIns="0" bIns="0" anchor="t"/>
          <a:lstStyle>
            <a:lvl1pPr algn="ctr">
              <a:lnSpc>
                <a:spcPct val="120000"/>
              </a:lnSpc>
              <a:defRPr sz="2400" spc="-20" baseline="0">
                <a:solidFill>
                  <a:schemeClr val="tx1"/>
                </a:solidFill>
                <a:latin typeface="+mj-lt"/>
                <a:ea typeface="Roboto Light" panose="02000000000000000000" pitchFamily="2" charset="0"/>
              </a:defRPr>
            </a:lvl1pPr>
          </a:lstStyle>
          <a:p>
            <a:r>
              <a:rPr lang="en-US" dirty="0"/>
              <a:t>Click to edit title style</a:t>
            </a:r>
          </a:p>
        </p:txBody>
      </p:sp>
      <p:sp>
        <p:nvSpPr>
          <p:cNvPr id="14" name="Text Placeholder 4"/>
          <p:cNvSpPr>
            <a:spLocks noGrp="1"/>
          </p:cNvSpPr>
          <p:nvPr>
            <p:ph type="body" sz="quarter" idx="13" hasCustomPrompt="1"/>
          </p:nvPr>
        </p:nvSpPr>
        <p:spPr>
          <a:xfrm>
            <a:off x="3360420" y="1758362"/>
            <a:ext cx="5478780" cy="144424"/>
          </a:xfrm>
          <a:prstGeom prst="rect">
            <a:avLst/>
          </a:prstGeom>
        </p:spPr>
        <p:txBody>
          <a:bodyPr lIns="0" tIns="0" rIns="0" bIns="0"/>
          <a:lstStyle>
            <a:lvl1pPr marL="0" indent="0" algn="ctr">
              <a:buFontTx/>
              <a:buNone/>
              <a:defRPr sz="900" cap="all" spc="50"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4540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bg - center 1 col-K">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17446" y="109057"/>
            <a:ext cx="11945922" cy="6635692"/>
          </a:xfrm>
          <a:custGeom>
            <a:avLst/>
            <a:gdLst>
              <a:gd name="connsiteX0" fmla="*/ 2081315 w 11945922"/>
              <a:gd name="connsiteY0" fmla="*/ 1121051 h 6635692"/>
              <a:gd name="connsiteX1" fmla="*/ 2081315 w 11945922"/>
              <a:gd name="connsiteY1" fmla="*/ 5506883 h 6635692"/>
              <a:gd name="connsiteX2" fmla="*/ 9872374 w 11945922"/>
              <a:gd name="connsiteY2" fmla="*/ 5506883 h 6635692"/>
              <a:gd name="connsiteX3" fmla="*/ 9872374 w 11945922"/>
              <a:gd name="connsiteY3" fmla="*/ 1121051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2081315" y="1121051"/>
                </a:moveTo>
                <a:lnTo>
                  <a:pt x="2081315" y="5506883"/>
                </a:lnTo>
                <a:lnTo>
                  <a:pt x="9872374" y="5506883"/>
                </a:lnTo>
                <a:lnTo>
                  <a:pt x="9872374" y="1121051"/>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r>
              <a:rPr lang="en-US" smtClean="0"/>
              <a:t>Click icon to add picture</a:t>
            </a:r>
            <a:endParaRPr lang="en-US" dirty="0"/>
          </a:p>
        </p:txBody>
      </p:sp>
      <p:sp>
        <p:nvSpPr>
          <p:cNvPr id="2" name="Rectangle 1"/>
          <p:cNvSpPr/>
          <p:nvPr userDrawn="1"/>
        </p:nvSpPr>
        <p:spPr>
          <a:xfrm>
            <a:off x="2038525" y="1090569"/>
            <a:ext cx="8414158" cy="48152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719455" y="1230108"/>
            <a:ext cx="742950"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p:cNvSpPr>
            <a:spLocks noGrp="1"/>
          </p:cNvSpPr>
          <p:nvPr>
            <p:ph type="body" sz="quarter" idx="11" hasCustomPrompt="1"/>
          </p:nvPr>
        </p:nvSpPr>
        <p:spPr>
          <a:xfrm>
            <a:off x="3360420" y="2908013"/>
            <a:ext cx="5478780" cy="2359312"/>
          </a:xfrm>
          <a:prstGeom prst="rect">
            <a:avLst/>
          </a:prstGeom>
        </p:spPr>
        <p:txBody>
          <a:bodyPr lIns="0" tIns="0" rIns="0" bIns="0"/>
          <a:lstStyle>
            <a:lvl1pPr marL="0" indent="0" algn="ctr">
              <a:lnSpc>
                <a:spcPct val="100000"/>
              </a:lnSpc>
              <a:buNone/>
              <a:defRPr sz="1600" spc="-20" baseline="0">
                <a:ln>
                  <a:noFill/>
                </a:ln>
                <a:solidFill>
                  <a:schemeClr val="bg1"/>
                </a:solidFill>
                <a:latin typeface="+mn-lt"/>
                <a:ea typeface="Roboto Light" panose="02000000000000000000" pitchFamily="2" charset="0"/>
              </a:defRPr>
            </a:lvl1pPr>
            <a:lvl2pPr marL="225425" indent="-225425">
              <a:buFont typeface="Roboto Black" panose="02000000000000000000" pitchFamily="2" charset="0"/>
              <a:buChar char="−"/>
              <a:defRPr sz="1600" spc="-20" baseline="0">
                <a:ln>
                  <a:noFill/>
                </a:ln>
                <a:latin typeface="Roboto Light" panose="02000000000000000000" pitchFamily="2" charset="0"/>
                <a:ea typeface="Roboto Light" panose="02000000000000000000" pitchFamily="2" charset="0"/>
              </a:defRPr>
            </a:lvl2pPr>
            <a:lvl3pPr marL="342900" indent="-171450">
              <a:buFont typeface="Roboto Light" panose="02000000000000000000" pitchFamily="2" charset="0"/>
              <a:buChar char="-"/>
              <a:tabLst/>
              <a:defRPr sz="1400" spc="-20" baseline="0">
                <a:ln>
                  <a:noFill/>
                </a:ln>
                <a:latin typeface="Roboto Light" panose="02000000000000000000" pitchFamily="2" charset="0"/>
                <a:ea typeface="Roboto Light" panose="02000000000000000000" pitchFamily="2" charset="0"/>
              </a:defRPr>
            </a:lvl3pPr>
            <a:lvl4pPr>
              <a:defRPr sz="1600">
                <a:ln>
                  <a:noFill/>
                </a:ln>
                <a:latin typeface="Roboto Light" panose="02000000000000000000" pitchFamily="2" charset="0"/>
                <a:ea typeface="Roboto Light" panose="02000000000000000000" pitchFamily="2" charset="0"/>
              </a:defRPr>
            </a:lvl4pPr>
            <a:lvl5pPr>
              <a:defRPr sz="1600">
                <a:ln>
                  <a:noFill/>
                </a:ln>
                <a:latin typeface="Roboto Light" panose="02000000000000000000" pitchFamily="2" charset="0"/>
                <a:ea typeface="Roboto Light" panose="02000000000000000000" pitchFamily="2" charset="0"/>
              </a:defRPr>
            </a:lvl5pPr>
          </a:lstStyle>
          <a:p>
            <a:pPr lvl="0"/>
            <a:r>
              <a:rPr lang="en-US" dirty="0"/>
              <a:t>Edit body text styles</a:t>
            </a:r>
          </a:p>
        </p:txBody>
      </p:sp>
      <p:sp>
        <p:nvSpPr>
          <p:cNvPr id="13" name="Title 1"/>
          <p:cNvSpPr>
            <a:spLocks noGrp="1"/>
          </p:cNvSpPr>
          <p:nvPr>
            <p:ph type="ctrTitle" hasCustomPrompt="1"/>
          </p:nvPr>
        </p:nvSpPr>
        <p:spPr>
          <a:xfrm>
            <a:off x="3360421" y="1916241"/>
            <a:ext cx="5478780" cy="796479"/>
          </a:xfrm>
          <a:prstGeom prst="rect">
            <a:avLst/>
          </a:prstGeom>
        </p:spPr>
        <p:txBody>
          <a:bodyPr lIns="0" tIns="0" rIns="0" bIns="0" anchor="t"/>
          <a:lstStyle>
            <a:lvl1pPr algn="ctr">
              <a:lnSpc>
                <a:spcPct val="100000"/>
              </a:lnSpc>
              <a:defRPr sz="2400" spc="-20" baseline="0">
                <a:solidFill>
                  <a:schemeClr val="bg1"/>
                </a:solidFill>
                <a:latin typeface="+mj-lt"/>
                <a:ea typeface="Roboto Light" panose="02000000000000000000" pitchFamily="2" charset="0"/>
              </a:defRPr>
            </a:lvl1pPr>
          </a:lstStyle>
          <a:p>
            <a:r>
              <a:rPr lang="en-US" dirty="0"/>
              <a:t>Click to edit title style</a:t>
            </a:r>
          </a:p>
        </p:txBody>
      </p:sp>
      <p:sp>
        <p:nvSpPr>
          <p:cNvPr id="14" name="Text Placeholder 4"/>
          <p:cNvSpPr>
            <a:spLocks noGrp="1"/>
          </p:cNvSpPr>
          <p:nvPr>
            <p:ph type="body" sz="quarter" idx="13" hasCustomPrompt="1"/>
          </p:nvPr>
        </p:nvSpPr>
        <p:spPr>
          <a:xfrm>
            <a:off x="3360420" y="1758362"/>
            <a:ext cx="5478780" cy="144424"/>
          </a:xfrm>
          <a:prstGeom prst="rect">
            <a:avLst/>
          </a:prstGeom>
        </p:spPr>
        <p:txBody>
          <a:bodyPr lIns="0" tIns="0" rIns="0" bIns="0"/>
          <a:lstStyle>
            <a:lvl1pPr marL="0" indent="0" algn="ctr">
              <a:buFontTx/>
              <a:buNone/>
              <a:defRPr sz="900" cap="all" spc="50" baseline="0">
                <a:solidFill>
                  <a:schemeClr val="bg1"/>
                </a:solidFill>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sp>
        <p:nvSpPr>
          <p:cNvPr id="10" name="Rectangle 9"/>
          <p:cNvSpPr/>
          <p:nvPr userDrawn="1"/>
        </p:nvSpPr>
        <p:spPr>
          <a:xfrm>
            <a:off x="58994" y="60326"/>
            <a:ext cx="12054348"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0797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9319901" y="639053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16EDC-475F-42AB-A2DD-C467482111D2}" type="slidenum">
              <a:rPr lang="en-US" smtClean="0"/>
              <a:t>‹#›</a:t>
            </a:fld>
            <a:endParaRPr lang="en-US"/>
          </a:p>
        </p:txBody>
      </p:sp>
      <p:sp>
        <p:nvSpPr>
          <p:cNvPr id="7" name="Text Placeholder 6"/>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98147250"/>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6" r:id="rId3"/>
    <p:sldLayoutId id="2147483680" r:id="rId4"/>
    <p:sldLayoutId id="2147483681" r:id="rId5"/>
    <p:sldLayoutId id="2147483678" r:id="rId6"/>
    <p:sldLayoutId id="2147483672" r:id="rId7"/>
    <p:sldLayoutId id="2147483677" r:id="rId8"/>
    <p:sldLayoutId id="2147483679" r:id="rId9"/>
    <p:sldLayoutId id="2147483673" r:id="rId10"/>
    <p:sldLayoutId id="2147483674" r:id="rId11"/>
    <p:sldLayoutId id="2147483682" r:id="rId12"/>
    <p:sldLayoutId id="2147483683" r:id="rId13"/>
    <p:sldLayoutId id="2147483684"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2400" kern="1200">
          <a:solidFill>
            <a:schemeClr val="tx1"/>
          </a:solidFill>
          <a:latin typeface="Roboto Light" panose="02000000000000000000" pitchFamily="2" charset="0"/>
          <a:ea typeface="Roboto Light" panose="02000000000000000000" pitchFamily="2" charset="0"/>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30188" indent="-228600" algn="l" defTabSz="914400" rtl="0" eaLnBrk="1" latinLnBrk="0" hangingPunct="1">
        <a:lnSpc>
          <a:spcPct val="90000"/>
        </a:lnSpc>
        <a:spcBef>
          <a:spcPts val="500"/>
        </a:spcBef>
        <a:buFont typeface="Roboto Black" panose="02000000000000000000" pitchFamily="2" charset="0"/>
        <a:buChar char="−"/>
        <a:defRPr sz="1800" kern="1200">
          <a:solidFill>
            <a:schemeClr val="tx1"/>
          </a:solidFill>
          <a:latin typeface="+mn-lt"/>
          <a:ea typeface="Roboto Light" panose="02000000000000000000" pitchFamily="2" charset="0"/>
          <a:cs typeface="+mn-cs"/>
        </a:defRPr>
      </a:lvl2pPr>
      <a:lvl3pPr marL="401638" indent="-228600" algn="l" defTabSz="914400" rtl="0" eaLnBrk="1" latinLnBrk="0" hangingPunct="1">
        <a:lnSpc>
          <a:spcPct val="90000"/>
        </a:lnSpc>
        <a:spcBef>
          <a:spcPts val="500"/>
        </a:spcBef>
        <a:buSzPct val="100000"/>
        <a:buFont typeface="Roboto Light" panose="02000000000000000000" pitchFamily="2" charset="0"/>
        <a:buChar char="-"/>
        <a:defRPr sz="1600" kern="1200">
          <a:solidFill>
            <a:schemeClr val="tx1"/>
          </a:solidFill>
          <a:latin typeface="+mn-lt"/>
          <a:ea typeface="Roboto Light" panose="02000000000000000000" pitchFamily="2" charset="0"/>
          <a:cs typeface="+mn-cs"/>
        </a:defRPr>
      </a:lvl3pPr>
      <a:lvl4pPr marL="631825" indent="-228600" algn="l" defTabSz="914400" rtl="0" eaLnBrk="1" latinLnBrk="0" hangingPunct="1">
        <a:lnSpc>
          <a:spcPct val="90000"/>
        </a:lnSpc>
        <a:spcBef>
          <a:spcPts val="500"/>
        </a:spcBef>
        <a:buFont typeface="Roboto Light" panose="02000000000000000000" pitchFamily="2" charset="0"/>
        <a:buChar char="•"/>
        <a:defRPr sz="1400" kern="1200">
          <a:solidFill>
            <a:schemeClr val="tx1"/>
          </a:solidFill>
          <a:latin typeface="+mn-lt"/>
          <a:ea typeface="Roboto Light" panose="02000000000000000000" pitchFamily="2" charset="0"/>
          <a:cs typeface="+mn-cs"/>
        </a:defRPr>
      </a:lvl4pPr>
      <a:lvl5pPr marL="854075" indent="-228600" algn="l" defTabSz="914400" rtl="0" eaLnBrk="1" latinLnBrk="0" hangingPunct="1">
        <a:lnSpc>
          <a:spcPct val="90000"/>
        </a:lnSpc>
        <a:spcBef>
          <a:spcPts val="500"/>
        </a:spcBef>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9319901" y="639053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16EDC-475F-42AB-A2DD-C467482111D2}" type="slidenum">
              <a:rPr lang="en-US" smtClean="0"/>
              <a:t>‹#›</a:t>
            </a:fld>
            <a:endParaRPr lang="en-US" dirty="0"/>
          </a:p>
        </p:txBody>
      </p:sp>
      <p:sp>
        <p:nvSpPr>
          <p:cNvPr id="7" name="Text Placeholder 6"/>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8062090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400" kern="1200">
          <a:solidFill>
            <a:schemeClr val="tx1"/>
          </a:solidFill>
          <a:latin typeface="Roboto Light" panose="02000000000000000000" pitchFamily="2" charset="0"/>
          <a:ea typeface="Roboto Light" panose="02000000000000000000" pitchFamily="2" charset="0"/>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30188" indent="-228600" algn="l" defTabSz="914400" rtl="0" eaLnBrk="1" latinLnBrk="0" hangingPunct="1">
        <a:lnSpc>
          <a:spcPct val="90000"/>
        </a:lnSpc>
        <a:spcBef>
          <a:spcPts val="500"/>
        </a:spcBef>
        <a:buFont typeface="Roboto Black" panose="02000000000000000000" pitchFamily="2" charset="0"/>
        <a:buChar char="−"/>
        <a:defRPr sz="1800" kern="1200">
          <a:solidFill>
            <a:schemeClr val="tx1"/>
          </a:solidFill>
          <a:latin typeface="+mn-lt"/>
          <a:ea typeface="Roboto Light" panose="02000000000000000000" pitchFamily="2" charset="0"/>
          <a:cs typeface="+mn-cs"/>
        </a:defRPr>
      </a:lvl2pPr>
      <a:lvl3pPr marL="401638" indent="-228600" algn="l" defTabSz="914400" rtl="0" eaLnBrk="1" latinLnBrk="0" hangingPunct="1">
        <a:lnSpc>
          <a:spcPct val="90000"/>
        </a:lnSpc>
        <a:spcBef>
          <a:spcPts val="500"/>
        </a:spcBef>
        <a:buSzPct val="100000"/>
        <a:buFont typeface="Roboto Light" panose="02000000000000000000" pitchFamily="2" charset="0"/>
        <a:buChar char="-"/>
        <a:defRPr sz="1600" kern="1200">
          <a:solidFill>
            <a:schemeClr val="tx1"/>
          </a:solidFill>
          <a:latin typeface="+mn-lt"/>
          <a:ea typeface="Roboto Light" panose="02000000000000000000" pitchFamily="2" charset="0"/>
          <a:cs typeface="+mn-cs"/>
        </a:defRPr>
      </a:lvl3pPr>
      <a:lvl4pPr marL="631825" indent="-228600" algn="l" defTabSz="914400" rtl="0" eaLnBrk="1" latinLnBrk="0" hangingPunct="1">
        <a:lnSpc>
          <a:spcPct val="90000"/>
        </a:lnSpc>
        <a:spcBef>
          <a:spcPts val="500"/>
        </a:spcBef>
        <a:buFont typeface="Roboto Light" panose="02000000000000000000" pitchFamily="2" charset="0"/>
        <a:buChar char="•"/>
        <a:defRPr sz="1400" kern="1200">
          <a:solidFill>
            <a:schemeClr val="tx1"/>
          </a:solidFill>
          <a:latin typeface="+mn-lt"/>
          <a:ea typeface="Roboto Light" panose="02000000000000000000" pitchFamily="2" charset="0"/>
          <a:cs typeface="+mn-cs"/>
        </a:defRPr>
      </a:lvl4pPr>
      <a:lvl5pPr marL="854075" indent="-228600" algn="l" defTabSz="914400" rtl="0" eaLnBrk="1" latinLnBrk="0" hangingPunct="1">
        <a:lnSpc>
          <a:spcPct val="90000"/>
        </a:lnSpc>
        <a:spcBef>
          <a:spcPts val="500"/>
        </a:spcBef>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mailto:cgarrity@sju.edu" TargetMode="External"/><Relationship Id="rId2" Type="http://schemas.openxmlformats.org/officeDocument/2006/relationships/hyperlink" Target="https://www.bakertilly.com/insights/oversight-of-greek-life-organizations" TargetMode="External"/><Relationship Id="rId1" Type="http://schemas.openxmlformats.org/officeDocument/2006/relationships/slideLayout" Target="../slideLayouts/slideLayout2.xml"/><Relationship Id="rId4" Type="http://schemas.openxmlformats.org/officeDocument/2006/relationships/hyperlink" Target="https://www.edurisksolutions.org/Templates/template-blogs.aspx?pageid=47&amp;id=2808&amp;blogid=10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7622" y="6307667"/>
            <a:ext cx="5968845" cy="728405"/>
          </a:xfrm>
          <a:prstGeom prst="rect">
            <a:avLst/>
          </a:prstGeom>
          <a:noFill/>
        </p:spPr>
        <p:txBody>
          <a:bodyPr wrap="square" rtlCol="0">
            <a:spAutoFit/>
          </a:bodyPr>
          <a:lstStyle/>
          <a:p>
            <a:r>
              <a:rPr lang="en-US" sz="700" baseline="30000" dirty="0">
                <a:solidFill>
                  <a:schemeClr val="bg1"/>
                </a:solidFill>
              </a:rPr>
              <a:t>The information provided here is of a general nature and is not intended to address the specific circumstances of any individual or entity. In specific circumstances, the services of a professional should be sought. Tax information, if any, contained in this communication was not intended or written to be used by any person for the purpose of avoiding penalties, nor should such information be construed as an opinion upon which any person may rely. The intended recipients of this communication and any attachments are not subject to any limitation on the disclosure of the tax treatment or tax structure of any transaction or matter that is the subject of this communication and any attachments. Baker Tilly Virchow Krause, LLP trading as Baker Tilly is a member of the global network of Baker Tilly International Ltd., the members of which are separate and independent legal entities. © 2018 Baker Tilly Virchow Krause, LLP</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860" y="5309804"/>
            <a:ext cx="1554480" cy="851264"/>
          </a:xfrm>
          <a:prstGeom prst="rect">
            <a:avLst/>
          </a:prstGeom>
        </p:spPr>
      </p:pic>
      <p:sp>
        <p:nvSpPr>
          <p:cNvPr id="6" name="Text Placeholder 5"/>
          <p:cNvSpPr txBox="1">
            <a:spLocks/>
          </p:cNvSpPr>
          <p:nvPr/>
        </p:nvSpPr>
        <p:spPr>
          <a:xfrm>
            <a:off x="897622" y="1542954"/>
            <a:ext cx="3744913" cy="173436"/>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230188" indent="-228600" algn="l" defTabSz="914400" rtl="0" eaLnBrk="1" latinLnBrk="0" hangingPunct="1">
              <a:lnSpc>
                <a:spcPct val="90000"/>
              </a:lnSpc>
              <a:spcBef>
                <a:spcPts val="500"/>
              </a:spcBef>
              <a:buFont typeface="Roboto Black" panose="02000000000000000000" pitchFamily="2" charset="0"/>
              <a:buChar char="−"/>
              <a:defRPr sz="2000" kern="1200">
                <a:solidFill>
                  <a:schemeClr val="tx1"/>
                </a:solidFill>
                <a:latin typeface="+mn-lt"/>
                <a:ea typeface="Roboto Light" panose="02000000000000000000" pitchFamily="2" charset="0"/>
                <a:cs typeface="+mn-cs"/>
              </a:defRPr>
            </a:lvl2pPr>
            <a:lvl3pPr marL="401638" indent="-228600" algn="l" defTabSz="914400" rtl="0" eaLnBrk="1" latinLnBrk="0" hangingPunct="1">
              <a:lnSpc>
                <a:spcPct val="90000"/>
              </a:lnSpc>
              <a:spcBef>
                <a:spcPts val="500"/>
              </a:spcBef>
              <a:buSzPct val="100000"/>
              <a:buFont typeface="Roboto Light" panose="02000000000000000000" pitchFamily="2" charset="0"/>
              <a:buChar char="-"/>
              <a:defRPr sz="1800" kern="1200">
                <a:solidFill>
                  <a:schemeClr val="tx1"/>
                </a:solidFill>
                <a:latin typeface="+mn-lt"/>
                <a:ea typeface="Roboto Light" panose="02000000000000000000" pitchFamily="2" charset="0"/>
                <a:cs typeface="+mn-cs"/>
              </a:defRPr>
            </a:lvl3pPr>
            <a:lvl4pPr marL="631825" indent="-228600" algn="l" defTabSz="914400" rtl="0" eaLnBrk="1" latinLnBrk="0" hangingPunct="1">
              <a:lnSpc>
                <a:spcPct val="90000"/>
              </a:lnSpc>
              <a:spcBef>
                <a:spcPts val="500"/>
              </a:spcBef>
              <a:buFont typeface="Roboto Light" panose="02000000000000000000" pitchFamily="2" charset="0"/>
              <a:buChar char="•"/>
              <a:defRPr sz="1600" kern="1200">
                <a:solidFill>
                  <a:schemeClr val="tx1"/>
                </a:solidFill>
                <a:latin typeface="+mn-lt"/>
                <a:ea typeface="Roboto Light" panose="02000000000000000000" pitchFamily="2" charset="0"/>
                <a:cs typeface="+mn-cs"/>
              </a:defRPr>
            </a:lvl4pPr>
            <a:lvl5pPr marL="854075" indent="-228600" algn="l" defTabSz="914400" rtl="0" eaLnBrk="1" latinLnBrk="0" hangingPunct="1">
              <a:lnSpc>
                <a:spcPct val="90000"/>
              </a:lnSpc>
              <a:spcBef>
                <a:spcPts val="500"/>
              </a:spcBef>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smtClean="0">
                <a:solidFill>
                  <a:schemeClr val="bg1"/>
                </a:solidFill>
                <a:latin typeface="Roboto Black" panose="02000000000000000000" pitchFamily="2" charset="0"/>
                <a:ea typeface="Roboto Black" panose="02000000000000000000" pitchFamily="2" charset="0"/>
              </a:rPr>
              <a:t>BAKER TILLY AND ACUA WEBINAR</a:t>
            </a:r>
            <a:endParaRPr lang="en-US" sz="1200" dirty="0">
              <a:solidFill>
                <a:schemeClr val="bg1"/>
              </a:solidFill>
              <a:latin typeface="Roboto Black" panose="02000000000000000000" pitchFamily="2" charset="0"/>
              <a:ea typeface="Roboto Black" panose="02000000000000000000" pitchFamily="2" charset="0"/>
            </a:endParaRPr>
          </a:p>
        </p:txBody>
      </p:sp>
      <p:sp>
        <p:nvSpPr>
          <p:cNvPr id="7" name="Title 2"/>
          <p:cNvSpPr>
            <a:spLocks noGrp="1"/>
          </p:cNvSpPr>
          <p:nvPr>
            <p:ph type="ctrTitle"/>
          </p:nvPr>
        </p:nvSpPr>
        <p:spPr>
          <a:xfrm>
            <a:off x="897622" y="1716390"/>
            <a:ext cx="5228049" cy="2387600"/>
          </a:xfrm>
        </p:spPr>
        <p:txBody>
          <a:bodyPr>
            <a:normAutofit/>
          </a:bodyPr>
          <a:lstStyle/>
          <a:p>
            <a:r>
              <a:rPr lang="en-US" sz="3600" dirty="0" smtClean="0"/>
              <a:t>My big fat Greek life audit</a:t>
            </a:r>
            <a:endParaRPr lang="en-US" sz="3600" dirty="0"/>
          </a:p>
        </p:txBody>
      </p:sp>
      <p:pic>
        <p:nvPicPr>
          <p:cNvPr id="3" name="Picture Placeholder 2"/>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p:pic>
      <p:pic>
        <p:nvPicPr>
          <p:cNvPr id="1026" name="Picture 2" descr="See the source image"/>
          <p:cNvPicPr>
            <a:picLocks noChangeAspect="1" noChangeArrowheads="1"/>
          </p:cNvPicPr>
          <p:nvPr/>
        </p:nvPicPr>
        <p:blipFill>
          <a:blip r:embed="rId4" cstate="screen">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rcRect/>
          <a:stretch>
            <a:fillRect/>
          </a:stretch>
        </p:blipFill>
        <p:spPr bwMode="auto">
          <a:xfrm>
            <a:off x="2864570" y="5463842"/>
            <a:ext cx="591149" cy="604450"/>
          </a:xfrm>
          <a:prstGeom prst="rect">
            <a:avLst/>
          </a:prstGeom>
          <a:noFill/>
          <a:extLst/>
        </p:spPr>
      </p:pic>
    </p:spTree>
    <p:extLst>
      <p:ext uri="{BB962C8B-B14F-4D97-AF65-F5344CB8AC3E}">
        <p14:creationId xmlns:p14="http://schemas.microsoft.com/office/powerpoint/2010/main" val="554745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Risks</a:t>
            </a:r>
            <a:endParaRPr lang="en-US" dirty="0"/>
          </a:p>
        </p:txBody>
      </p:sp>
      <p:sp>
        <p:nvSpPr>
          <p:cNvPr id="5" name="Slide Number Placeholder 4"/>
          <p:cNvSpPr>
            <a:spLocks noGrp="1"/>
          </p:cNvSpPr>
          <p:nvPr>
            <p:ph type="sldNum" sz="quarter" idx="17"/>
          </p:nvPr>
        </p:nvSpPr>
        <p:spPr/>
        <p:txBody>
          <a:bodyPr/>
          <a:lstStyle/>
          <a:p>
            <a:fld id="{E1916EDC-475F-42AB-A2DD-C467482111D2}" type="slidenum">
              <a:rPr lang="en-US" smtClean="0"/>
              <a:t>10</a:t>
            </a:fld>
            <a:endParaRPr lang="en-US" dirty="0"/>
          </a:p>
        </p:txBody>
      </p:sp>
      <p:sp>
        <p:nvSpPr>
          <p:cNvPr id="8" name="Rectangle 7"/>
          <p:cNvSpPr/>
          <p:nvPr/>
        </p:nvSpPr>
        <p:spPr>
          <a:xfrm>
            <a:off x="1249586" y="2244436"/>
            <a:ext cx="9760142" cy="3206339"/>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grpSp>
        <p:nvGrpSpPr>
          <p:cNvPr id="35" name="Group 34"/>
          <p:cNvGrpSpPr/>
          <p:nvPr/>
        </p:nvGrpSpPr>
        <p:grpSpPr>
          <a:xfrm>
            <a:off x="1498958" y="2743120"/>
            <a:ext cx="1262467" cy="1997749"/>
            <a:chOff x="1297082" y="2743120"/>
            <a:chExt cx="1262467" cy="1997749"/>
          </a:xfrm>
        </p:grpSpPr>
        <p:grpSp>
          <p:nvGrpSpPr>
            <p:cNvPr id="34" name="Group 33"/>
            <p:cNvGrpSpPr/>
            <p:nvPr/>
          </p:nvGrpSpPr>
          <p:grpSpPr>
            <a:xfrm>
              <a:off x="1297082" y="2743120"/>
              <a:ext cx="1262467" cy="1997749"/>
              <a:chOff x="1297082" y="2743120"/>
              <a:chExt cx="1262467" cy="1997749"/>
            </a:xfrm>
          </p:grpSpPr>
          <p:sp>
            <p:nvSpPr>
              <p:cNvPr id="9" name="Rectangle 8"/>
              <p:cNvSpPr/>
              <p:nvPr/>
            </p:nvSpPr>
            <p:spPr>
              <a:xfrm>
                <a:off x="1297082" y="4186871"/>
                <a:ext cx="1262467" cy="553998"/>
              </a:xfrm>
              <a:prstGeom prst="rect">
                <a:avLst/>
              </a:prstGeom>
              <a:noFill/>
            </p:spPr>
            <p:txBody>
              <a:bodyPr wrap="square" lIns="0" tIns="0" rIns="0" bIns="0">
                <a:spAutoFit/>
              </a:bodyPr>
              <a:lstStyle/>
              <a:p>
                <a:pPr marL="0" marR="0" lvl="0" indent="0" algn="ctr" defTabSz="1019175"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effectLst/>
                    <a:uLnTx/>
                    <a:uFillTx/>
                    <a:cs typeface="Arial" charset="0"/>
                  </a:rPr>
                  <a:t>Policies and procedures</a:t>
                </a:r>
              </a:p>
            </p:txBody>
          </p:sp>
          <p:sp>
            <p:nvSpPr>
              <p:cNvPr id="10" name="Oval 25"/>
              <p:cNvSpPr/>
              <p:nvPr/>
            </p:nvSpPr>
            <p:spPr>
              <a:xfrm>
                <a:off x="1382833" y="2743120"/>
                <a:ext cx="1093016" cy="1344411"/>
              </a:xfrm>
              <a:custGeom>
                <a:avLst/>
                <a:gdLst/>
                <a:ahLst/>
                <a:cxnLst/>
                <a:rect l="l" t="t" r="r" b="b"/>
                <a:pathLst>
                  <a:path w="1575162" h="1969685">
                    <a:moveTo>
                      <a:pt x="787581" y="0"/>
                    </a:moveTo>
                    <a:cubicBezTo>
                      <a:pt x="1222550" y="0"/>
                      <a:pt x="1575162" y="353619"/>
                      <a:pt x="1575162" y="789831"/>
                    </a:cubicBezTo>
                    <a:cubicBezTo>
                      <a:pt x="1575162" y="1164766"/>
                      <a:pt x="1314659" y="1478683"/>
                      <a:pt x="964883" y="1557833"/>
                    </a:cubicBezTo>
                    <a:lnTo>
                      <a:pt x="787580" y="1969685"/>
                    </a:lnTo>
                    <a:lnTo>
                      <a:pt x="610278" y="1557832"/>
                    </a:lnTo>
                    <a:cubicBezTo>
                      <a:pt x="260503" y="1478682"/>
                      <a:pt x="0" y="1164766"/>
                      <a:pt x="0" y="789831"/>
                    </a:cubicBezTo>
                    <a:cubicBezTo>
                      <a:pt x="0" y="353619"/>
                      <a:pt x="352612" y="0"/>
                      <a:pt x="787581" y="0"/>
                    </a:cubicBezTo>
                    <a:close/>
                  </a:path>
                </a:pathLst>
              </a:custGeom>
              <a:solidFill>
                <a:schemeClr val="bg2">
                  <a:lumMod val="50000"/>
                </a:schemeClr>
              </a:solidFill>
              <a:ln w="38100" cap="flat" cmpd="sng" algn="ctr">
                <a:solidFill>
                  <a:schemeClr val="accent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grpSp>
        <p:sp>
          <p:nvSpPr>
            <p:cNvPr id="20" name="Freeform 23"/>
            <p:cNvSpPr>
              <a:spLocks noChangeAspect="1" noEditPoints="1"/>
            </p:cNvSpPr>
            <p:nvPr/>
          </p:nvSpPr>
          <p:spPr bwMode="auto">
            <a:xfrm>
              <a:off x="1640359" y="2961758"/>
              <a:ext cx="577965" cy="546508"/>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grpSp>
        <p:nvGrpSpPr>
          <p:cNvPr id="36" name="Group 35"/>
          <p:cNvGrpSpPr/>
          <p:nvPr/>
        </p:nvGrpSpPr>
        <p:grpSpPr>
          <a:xfrm>
            <a:off x="3050933" y="2743120"/>
            <a:ext cx="1363408" cy="1997749"/>
            <a:chOff x="2893294" y="2743120"/>
            <a:chExt cx="1363408" cy="1997749"/>
          </a:xfrm>
        </p:grpSpPr>
        <p:sp>
          <p:nvSpPr>
            <p:cNvPr id="12" name="Rectangle 11"/>
            <p:cNvSpPr/>
            <p:nvPr/>
          </p:nvSpPr>
          <p:spPr>
            <a:xfrm>
              <a:off x="2893294" y="4186871"/>
              <a:ext cx="1363408" cy="553998"/>
            </a:xfrm>
            <a:prstGeom prst="rect">
              <a:avLst/>
            </a:prstGeom>
            <a:noFill/>
          </p:spPr>
          <p:txBody>
            <a:bodyPr wrap="square" lIns="0" tIns="0" rIns="0" bIns="0">
              <a:spAutoFit/>
            </a:bodyPr>
            <a:lstStyle/>
            <a:p>
              <a:pPr marL="0" marR="0" lvl="0" indent="0" algn="ctr" defTabSz="1019175"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effectLst/>
                  <a:uLnTx/>
                  <a:uFillTx/>
                  <a:cs typeface="Arial" charset="0"/>
                </a:rPr>
                <a:t>Education and training</a:t>
              </a:r>
            </a:p>
          </p:txBody>
        </p:sp>
        <p:sp>
          <p:nvSpPr>
            <p:cNvPr id="13" name="Oval 25"/>
            <p:cNvSpPr/>
            <p:nvPr/>
          </p:nvSpPr>
          <p:spPr>
            <a:xfrm>
              <a:off x="3033336" y="2743120"/>
              <a:ext cx="1093016" cy="1348263"/>
            </a:xfrm>
            <a:custGeom>
              <a:avLst/>
              <a:gdLst/>
              <a:ahLst/>
              <a:cxnLst/>
              <a:rect l="l" t="t" r="r" b="b"/>
              <a:pathLst>
                <a:path w="1575162" h="1969685">
                  <a:moveTo>
                    <a:pt x="787581" y="0"/>
                  </a:moveTo>
                  <a:cubicBezTo>
                    <a:pt x="1222550" y="0"/>
                    <a:pt x="1575162" y="353619"/>
                    <a:pt x="1575162" y="789831"/>
                  </a:cubicBezTo>
                  <a:cubicBezTo>
                    <a:pt x="1575162" y="1164766"/>
                    <a:pt x="1314659" y="1478683"/>
                    <a:pt x="964883" y="1557833"/>
                  </a:cubicBezTo>
                  <a:lnTo>
                    <a:pt x="787580" y="1969685"/>
                  </a:lnTo>
                  <a:lnTo>
                    <a:pt x="610278" y="1557832"/>
                  </a:lnTo>
                  <a:cubicBezTo>
                    <a:pt x="260503" y="1478682"/>
                    <a:pt x="0" y="1164766"/>
                    <a:pt x="0" y="789831"/>
                  </a:cubicBezTo>
                  <a:cubicBezTo>
                    <a:pt x="0" y="353619"/>
                    <a:pt x="352612" y="0"/>
                    <a:pt x="787581" y="0"/>
                  </a:cubicBezTo>
                  <a:close/>
                </a:path>
              </a:pathLst>
            </a:custGeom>
            <a:solidFill>
              <a:schemeClr val="bg2">
                <a:lumMod val="50000"/>
              </a:schemeClr>
            </a:solidFill>
            <a:ln w="38100" cap="flat" cmpd="sng" algn="ctr">
              <a:solidFill>
                <a:schemeClr val="accent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sp>
          <p:nvSpPr>
            <p:cNvPr id="21" name="Freeform 290"/>
            <p:cNvSpPr>
              <a:spLocks noChangeAspect="1" noChangeArrowheads="1"/>
            </p:cNvSpPr>
            <p:nvPr/>
          </p:nvSpPr>
          <p:spPr bwMode="auto">
            <a:xfrm>
              <a:off x="3240840" y="3042260"/>
              <a:ext cx="705871" cy="546508"/>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accent1"/>
            </a:solidFill>
            <a:ln>
              <a:noFill/>
            </a:ln>
            <a:effectLst/>
            <a:extLst/>
          </p:spPr>
          <p:txBody>
            <a:bodyPr wrap="none" lIns="243852" tIns="121926" rIns="243852" bIns="121926"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grpSp>
        <p:nvGrpSpPr>
          <p:cNvPr id="37" name="Group 36"/>
          <p:cNvGrpSpPr/>
          <p:nvPr/>
        </p:nvGrpSpPr>
        <p:grpSpPr>
          <a:xfrm>
            <a:off x="4703850" y="2743120"/>
            <a:ext cx="1275487" cy="1997749"/>
            <a:chOff x="4525371" y="2743120"/>
            <a:chExt cx="1275487" cy="1997749"/>
          </a:xfrm>
        </p:grpSpPr>
        <p:sp>
          <p:nvSpPr>
            <p:cNvPr id="14" name="Rectangle 13"/>
            <p:cNvSpPr/>
            <p:nvPr/>
          </p:nvSpPr>
          <p:spPr>
            <a:xfrm>
              <a:off x="4525371" y="4186871"/>
              <a:ext cx="1275487" cy="553998"/>
            </a:xfrm>
            <a:prstGeom prst="rect">
              <a:avLst/>
            </a:prstGeom>
            <a:noFill/>
          </p:spPr>
          <p:txBody>
            <a:bodyPr wrap="square" lIns="0" tIns="0" rIns="0" bIns="0">
              <a:spAutoFit/>
            </a:bodyPr>
            <a:lstStyle/>
            <a:p>
              <a:pPr marL="0" marR="0" lvl="0" indent="0" algn="ctr" defTabSz="1019175"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effectLst/>
                  <a:uLnTx/>
                  <a:uFillTx/>
                  <a:cs typeface="Arial" charset="0"/>
                </a:rPr>
                <a:t>Funding and resources</a:t>
              </a:r>
            </a:p>
          </p:txBody>
        </p:sp>
        <p:sp>
          <p:nvSpPr>
            <p:cNvPr id="15" name="Oval 25"/>
            <p:cNvSpPr/>
            <p:nvPr/>
          </p:nvSpPr>
          <p:spPr>
            <a:xfrm>
              <a:off x="4612842" y="2743120"/>
              <a:ext cx="1093015" cy="1348263"/>
            </a:xfrm>
            <a:custGeom>
              <a:avLst/>
              <a:gdLst/>
              <a:ahLst/>
              <a:cxnLst/>
              <a:rect l="l" t="t" r="r" b="b"/>
              <a:pathLst>
                <a:path w="1575162" h="1969685">
                  <a:moveTo>
                    <a:pt x="787581" y="0"/>
                  </a:moveTo>
                  <a:cubicBezTo>
                    <a:pt x="1222550" y="0"/>
                    <a:pt x="1575162" y="353619"/>
                    <a:pt x="1575162" y="789831"/>
                  </a:cubicBezTo>
                  <a:cubicBezTo>
                    <a:pt x="1575162" y="1164766"/>
                    <a:pt x="1314659" y="1478683"/>
                    <a:pt x="964883" y="1557833"/>
                  </a:cubicBezTo>
                  <a:lnTo>
                    <a:pt x="787580" y="1969685"/>
                  </a:lnTo>
                  <a:lnTo>
                    <a:pt x="610278" y="1557832"/>
                  </a:lnTo>
                  <a:cubicBezTo>
                    <a:pt x="260503" y="1478682"/>
                    <a:pt x="0" y="1164766"/>
                    <a:pt x="0" y="789831"/>
                  </a:cubicBezTo>
                  <a:cubicBezTo>
                    <a:pt x="0" y="353619"/>
                    <a:pt x="352612" y="0"/>
                    <a:pt x="787581" y="0"/>
                  </a:cubicBezTo>
                  <a:close/>
                </a:path>
              </a:pathLst>
            </a:custGeom>
            <a:solidFill>
              <a:schemeClr val="bg2">
                <a:lumMod val="50000"/>
              </a:schemeClr>
            </a:solidFill>
            <a:ln w="38100" cap="flat" cmpd="sng" algn="ctr">
              <a:solidFill>
                <a:schemeClr val="accent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sp>
          <p:nvSpPr>
            <p:cNvPr id="22" name="Freeform 13"/>
            <p:cNvSpPr>
              <a:spLocks noChangeAspect="1" noEditPoints="1"/>
            </p:cNvSpPr>
            <p:nvPr/>
          </p:nvSpPr>
          <p:spPr bwMode="auto">
            <a:xfrm>
              <a:off x="4883599" y="3022481"/>
              <a:ext cx="541459" cy="546508"/>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4800" b="0" i="0" u="none" strike="noStrike" kern="0" cap="none" spc="0" normalizeH="0" baseline="0" noProof="0" dirty="0" smtClean="0">
                <a:ln>
                  <a:noFill/>
                </a:ln>
                <a:solidFill>
                  <a:srgbClr val="000000"/>
                </a:solidFill>
                <a:effectLst/>
                <a:uLnTx/>
                <a:uFillTx/>
                <a:cs typeface="Open Sans"/>
              </a:endParaRPr>
            </a:p>
          </p:txBody>
        </p:sp>
      </p:grpSp>
      <p:grpSp>
        <p:nvGrpSpPr>
          <p:cNvPr id="41" name="Group 40"/>
          <p:cNvGrpSpPr/>
          <p:nvPr/>
        </p:nvGrpSpPr>
        <p:grpSpPr>
          <a:xfrm>
            <a:off x="6185721" y="2745451"/>
            <a:ext cx="1319038" cy="1995418"/>
            <a:chOff x="6196834" y="2745451"/>
            <a:chExt cx="1319038" cy="1995418"/>
          </a:xfrm>
        </p:grpSpPr>
        <p:sp>
          <p:nvSpPr>
            <p:cNvPr id="16" name="Oval 25"/>
            <p:cNvSpPr/>
            <p:nvPr/>
          </p:nvSpPr>
          <p:spPr>
            <a:xfrm>
              <a:off x="6310317" y="2745451"/>
              <a:ext cx="1093016" cy="1344412"/>
            </a:xfrm>
            <a:custGeom>
              <a:avLst/>
              <a:gdLst/>
              <a:ahLst/>
              <a:cxnLst/>
              <a:rect l="l" t="t" r="r" b="b"/>
              <a:pathLst>
                <a:path w="1575162" h="1969685">
                  <a:moveTo>
                    <a:pt x="787581" y="0"/>
                  </a:moveTo>
                  <a:cubicBezTo>
                    <a:pt x="1222550" y="0"/>
                    <a:pt x="1575162" y="353619"/>
                    <a:pt x="1575162" y="789831"/>
                  </a:cubicBezTo>
                  <a:cubicBezTo>
                    <a:pt x="1575162" y="1164766"/>
                    <a:pt x="1314659" y="1478683"/>
                    <a:pt x="964883" y="1557833"/>
                  </a:cubicBezTo>
                  <a:lnTo>
                    <a:pt x="787580" y="1969685"/>
                  </a:lnTo>
                  <a:lnTo>
                    <a:pt x="610278" y="1557832"/>
                  </a:lnTo>
                  <a:cubicBezTo>
                    <a:pt x="260503" y="1478682"/>
                    <a:pt x="0" y="1164766"/>
                    <a:pt x="0" y="789831"/>
                  </a:cubicBezTo>
                  <a:cubicBezTo>
                    <a:pt x="0" y="353619"/>
                    <a:pt x="352612" y="0"/>
                    <a:pt x="787581" y="0"/>
                  </a:cubicBezTo>
                  <a:close/>
                </a:path>
              </a:pathLst>
            </a:custGeom>
            <a:solidFill>
              <a:schemeClr val="bg2">
                <a:lumMod val="50000"/>
              </a:schemeClr>
            </a:solidFill>
            <a:ln w="38100" cap="flat" cmpd="sng" algn="ctr">
              <a:solidFill>
                <a:schemeClr val="accent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sp>
          <p:nvSpPr>
            <p:cNvPr id="17" name="Rectangle 16"/>
            <p:cNvSpPr/>
            <p:nvPr/>
          </p:nvSpPr>
          <p:spPr>
            <a:xfrm>
              <a:off x="6196834" y="4186871"/>
              <a:ext cx="1319038" cy="553998"/>
            </a:xfrm>
            <a:prstGeom prst="rect">
              <a:avLst/>
            </a:prstGeom>
            <a:noFill/>
            <a:ln>
              <a:noFill/>
            </a:ln>
          </p:spPr>
          <p:txBody>
            <a:bodyPr wrap="square" lIns="0" tIns="0" rIns="0" bIns="0">
              <a:spAutoFit/>
            </a:bodyPr>
            <a:lstStyle/>
            <a:p>
              <a:pPr marL="0" marR="0" lvl="0" indent="0" algn="ctr" defTabSz="1019175"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effectLst/>
                  <a:uLnTx/>
                  <a:uFillTx/>
                  <a:cs typeface="Arial" charset="0"/>
                </a:rPr>
                <a:t>Advising and support </a:t>
              </a:r>
            </a:p>
          </p:txBody>
        </p:sp>
        <p:grpSp>
          <p:nvGrpSpPr>
            <p:cNvPr id="23" name="Group 22"/>
            <p:cNvGrpSpPr>
              <a:grpSpLocks noChangeAspect="1"/>
            </p:cNvGrpSpPr>
            <p:nvPr/>
          </p:nvGrpSpPr>
          <p:grpSpPr>
            <a:xfrm>
              <a:off x="6596405" y="3015871"/>
              <a:ext cx="479422" cy="546508"/>
              <a:chOff x="4012009" y="2013057"/>
              <a:chExt cx="405446" cy="462180"/>
            </a:xfrm>
            <a:solidFill>
              <a:srgbClr val="319B42">
                <a:lumMod val="75000"/>
                <a:lumOff val="25000"/>
              </a:srgbClr>
            </a:solidFill>
          </p:grpSpPr>
          <p:sp>
            <p:nvSpPr>
              <p:cNvPr id="25" name="Freeform 9"/>
              <p:cNvSpPr>
                <a:spLocks noEditPoints="1"/>
              </p:cNvSpPr>
              <p:nvPr/>
            </p:nvSpPr>
            <p:spPr bwMode="auto">
              <a:xfrm>
                <a:off x="4012009" y="2013057"/>
                <a:ext cx="405446" cy="462180"/>
              </a:xfrm>
              <a:custGeom>
                <a:avLst/>
                <a:gdLst>
                  <a:gd name="T0" fmla="*/ 985 w 1340"/>
                  <a:gd name="T1" fmla="*/ 48 h 1528"/>
                  <a:gd name="T2" fmla="*/ 348 w 1340"/>
                  <a:gd name="T3" fmla="*/ 100 h 1528"/>
                  <a:gd name="T4" fmla="*/ 114 w 1340"/>
                  <a:gd name="T5" fmla="*/ 402 h 1528"/>
                  <a:gd name="T6" fmla="*/ 115 w 1340"/>
                  <a:gd name="T7" fmla="*/ 590 h 1528"/>
                  <a:gd name="T8" fmla="*/ 119 w 1340"/>
                  <a:gd name="T9" fmla="*/ 607 h 1528"/>
                  <a:gd name="T10" fmla="*/ 66 w 1340"/>
                  <a:gd name="T11" fmla="*/ 692 h 1528"/>
                  <a:gd name="T12" fmla="*/ 24 w 1340"/>
                  <a:gd name="T13" fmla="*/ 752 h 1528"/>
                  <a:gd name="T14" fmla="*/ 23 w 1340"/>
                  <a:gd name="T15" fmla="*/ 753 h 1528"/>
                  <a:gd name="T16" fmla="*/ 61 w 1340"/>
                  <a:gd name="T17" fmla="*/ 922 h 1528"/>
                  <a:gd name="T18" fmla="*/ 84 w 1340"/>
                  <a:gd name="T19" fmla="*/ 1001 h 1528"/>
                  <a:gd name="T20" fmla="*/ 127 w 1340"/>
                  <a:gd name="T21" fmla="*/ 1107 h 1528"/>
                  <a:gd name="T22" fmla="*/ 126 w 1340"/>
                  <a:gd name="T23" fmla="*/ 1183 h 1528"/>
                  <a:gd name="T24" fmla="*/ 288 w 1340"/>
                  <a:gd name="T25" fmla="*/ 1319 h 1528"/>
                  <a:gd name="T26" fmla="*/ 416 w 1340"/>
                  <a:gd name="T27" fmla="*/ 1415 h 1528"/>
                  <a:gd name="T28" fmla="*/ 1053 w 1340"/>
                  <a:gd name="T29" fmla="*/ 1528 h 1528"/>
                  <a:gd name="T30" fmla="*/ 1170 w 1340"/>
                  <a:gd name="T31" fmla="*/ 1389 h 1528"/>
                  <a:gd name="T32" fmla="*/ 1132 w 1340"/>
                  <a:gd name="T33" fmla="*/ 1086 h 1528"/>
                  <a:gd name="T34" fmla="*/ 1324 w 1340"/>
                  <a:gd name="T35" fmla="*/ 711 h 1528"/>
                  <a:gd name="T36" fmla="*/ 1204 w 1340"/>
                  <a:gd name="T37" fmla="*/ 201 h 1528"/>
                  <a:gd name="T38" fmla="*/ 1069 w 1340"/>
                  <a:gd name="T39" fmla="*/ 1033 h 1528"/>
                  <a:gd name="T40" fmla="*/ 1089 w 1340"/>
                  <a:gd name="T41" fmla="*/ 1403 h 1528"/>
                  <a:gd name="T42" fmla="*/ 1053 w 1340"/>
                  <a:gd name="T43" fmla="*/ 1445 h 1528"/>
                  <a:gd name="T44" fmla="*/ 498 w 1340"/>
                  <a:gd name="T45" fmla="*/ 1411 h 1528"/>
                  <a:gd name="T46" fmla="*/ 443 w 1340"/>
                  <a:gd name="T47" fmla="*/ 1203 h 1528"/>
                  <a:gd name="T48" fmla="*/ 288 w 1340"/>
                  <a:gd name="T49" fmla="*/ 1236 h 1528"/>
                  <a:gd name="T50" fmla="*/ 172 w 1340"/>
                  <a:gd name="T51" fmla="*/ 1030 h 1528"/>
                  <a:gd name="T52" fmla="*/ 187 w 1340"/>
                  <a:gd name="T53" fmla="*/ 969 h 1528"/>
                  <a:gd name="T54" fmla="*/ 146 w 1340"/>
                  <a:gd name="T55" fmla="*/ 947 h 1528"/>
                  <a:gd name="T56" fmla="*/ 160 w 1340"/>
                  <a:gd name="T57" fmla="*/ 884 h 1528"/>
                  <a:gd name="T58" fmla="*/ 111 w 1340"/>
                  <a:gd name="T59" fmla="*/ 855 h 1528"/>
                  <a:gd name="T60" fmla="*/ 93 w 1340"/>
                  <a:gd name="T61" fmla="*/ 797 h 1528"/>
                  <a:gd name="T62" fmla="*/ 190 w 1340"/>
                  <a:gd name="T63" fmla="*/ 650 h 1528"/>
                  <a:gd name="T64" fmla="*/ 195 w 1340"/>
                  <a:gd name="T65" fmla="*/ 572 h 1528"/>
                  <a:gd name="T66" fmla="*/ 194 w 1340"/>
                  <a:gd name="T67" fmla="*/ 422 h 1528"/>
                  <a:gd name="T68" fmla="*/ 1243 w 1340"/>
                  <a:gd name="T69" fmla="*/ 699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0" h="1528">
                    <a:moveTo>
                      <a:pt x="1204" y="201"/>
                    </a:moveTo>
                    <a:cubicBezTo>
                      <a:pt x="1146" y="134"/>
                      <a:pt x="1073" y="83"/>
                      <a:pt x="985" y="48"/>
                    </a:cubicBezTo>
                    <a:cubicBezTo>
                      <a:pt x="906" y="17"/>
                      <a:pt x="816" y="0"/>
                      <a:pt x="725" y="0"/>
                    </a:cubicBezTo>
                    <a:cubicBezTo>
                      <a:pt x="589" y="0"/>
                      <a:pt x="456" y="36"/>
                      <a:pt x="348" y="100"/>
                    </a:cubicBezTo>
                    <a:cubicBezTo>
                      <a:pt x="290" y="135"/>
                      <a:pt x="241" y="177"/>
                      <a:pt x="202" y="226"/>
                    </a:cubicBezTo>
                    <a:cubicBezTo>
                      <a:pt x="160" y="279"/>
                      <a:pt x="130" y="338"/>
                      <a:pt x="114" y="402"/>
                    </a:cubicBezTo>
                    <a:cubicBezTo>
                      <a:pt x="100" y="457"/>
                      <a:pt x="99" y="521"/>
                      <a:pt x="111" y="572"/>
                    </a:cubicBezTo>
                    <a:cubicBezTo>
                      <a:pt x="115" y="590"/>
                      <a:pt x="115" y="590"/>
                      <a:pt x="115" y="590"/>
                    </a:cubicBezTo>
                    <a:cubicBezTo>
                      <a:pt x="116" y="595"/>
                      <a:pt x="117" y="600"/>
                      <a:pt x="118" y="604"/>
                    </a:cubicBezTo>
                    <a:cubicBezTo>
                      <a:pt x="119" y="605"/>
                      <a:pt x="119" y="606"/>
                      <a:pt x="119" y="607"/>
                    </a:cubicBezTo>
                    <a:cubicBezTo>
                      <a:pt x="116" y="614"/>
                      <a:pt x="116" y="614"/>
                      <a:pt x="116" y="614"/>
                    </a:cubicBezTo>
                    <a:cubicBezTo>
                      <a:pt x="103" y="640"/>
                      <a:pt x="85" y="665"/>
                      <a:pt x="66" y="692"/>
                    </a:cubicBezTo>
                    <a:cubicBezTo>
                      <a:pt x="52" y="711"/>
                      <a:pt x="37" y="730"/>
                      <a:pt x="24" y="752"/>
                    </a:cubicBezTo>
                    <a:cubicBezTo>
                      <a:pt x="24" y="752"/>
                      <a:pt x="24" y="752"/>
                      <a:pt x="24" y="752"/>
                    </a:cubicBezTo>
                    <a:cubicBezTo>
                      <a:pt x="24" y="752"/>
                      <a:pt x="24" y="752"/>
                      <a:pt x="24" y="752"/>
                    </a:cubicBezTo>
                    <a:cubicBezTo>
                      <a:pt x="23" y="753"/>
                      <a:pt x="23" y="753"/>
                      <a:pt x="23" y="753"/>
                    </a:cubicBezTo>
                    <a:cubicBezTo>
                      <a:pt x="4" y="783"/>
                      <a:pt x="0" y="820"/>
                      <a:pt x="10" y="854"/>
                    </a:cubicBezTo>
                    <a:cubicBezTo>
                      <a:pt x="18" y="882"/>
                      <a:pt x="37" y="906"/>
                      <a:pt x="61" y="922"/>
                    </a:cubicBezTo>
                    <a:cubicBezTo>
                      <a:pt x="59" y="943"/>
                      <a:pt x="63" y="964"/>
                      <a:pt x="73" y="983"/>
                    </a:cubicBezTo>
                    <a:cubicBezTo>
                      <a:pt x="76" y="989"/>
                      <a:pt x="80" y="995"/>
                      <a:pt x="84" y="1001"/>
                    </a:cubicBezTo>
                    <a:cubicBezTo>
                      <a:pt x="82" y="1028"/>
                      <a:pt x="89" y="1056"/>
                      <a:pt x="106" y="1078"/>
                    </a:cubicBezTo>
                    <a:cubicBezTo>
                      <a:pt x="127" y="1107"/>
                      <a:pt x="127" y="1107"/>
                      <a:pt x="127" y="1107"/>
                    </a:cubicBezTo>
                    <a:cubicBezTo>
                      <a:pt x="127" y="1111"/>
                      <a:pt x="126" y="1116"/>
                      <a:pt x="126" y="1120"/>
                    </a:cubicBezTo>
                    <a:cubicBezTo>
                      <a:pt x="125" y="1138"/>
                      <a:pt x="124" y="1160"/>
                      <a:pt x="126" y="1183"/>
                    </a:cubicBezTo>
                    <a:cubicBezTo>
                      <a:pt x="131" y="1219"/>
                      <a:pt x="144" y="1249"/>
                      <a:pt x="165" y="1272"/>
                    </a:cubicBezTo>
                    <a:cubicBezTo>
                      <a:pt x="194" y="1303"/>
                      <a:pt x="236" y="1319"/>
                      <a:pt x="288" y="1319"/>
                    </a:cubicBezTo>
                    <a:cubicBezTo>
                      <a:pt x="322" y="1319"/>
                      <a:pt x="361" y="1312"/>
                      <a:pt x="408" y="1299"/>
                    </a:cubicBezTo>
                    <a:cubicBezTo>
                      <a:pt x="411" y="1328"/>
                      <a:pt x="413" y="1367"/>
                      <a:pt x="416" y="1415"/>
                    </a:cubicBezTo>
                    <a:cubicBezTo>
                      <a:pt x="419" y="1478"/>
                      <a:pt x="471" y="1528"/>
                      <a:pt x="534" y="1528"/>
                    </a:cubicBezTo>
                    <a:cubicBezTo>
                      <a:pt x="1053" y="1528"/>
                      <a:pt x="1053" y="1528"/>
                      <a:pt x="1053" y="1528"/>
                    </a:cubicBezTo>
                    <a:cubicBezTo>
                      <a:pt x="1088" y="1528"/>
                      <a:pt x="1121" y="1512"/>
                      <a:pt x="1144" y="1485"/>
                    </a:cubicBezTo>
                    <a:cubicBezTo>
                      <a:pt x="1166" y="1458"/>
                      <a:pt x="1176" y="1423"/>
                      <a:pt x="1170" y="1389"/>
                    </a:cubicBezTo>
                    <a:cubicBezTo>
                      <a:pt x="1122" y="1123"/>
                      <a:pt x="1122" y="1123"/>
                      <a:pt x="1122" y="1123"/>
                    </a:cubicBezTo>
                    <a:cubicBezTo>
                      <a:pt x="1120" y="1109"/>
                      <a:pt x="1123" y="1096"/>
                      <a:pt x="1132" y="1086"/>
                    </a:cubicBezTo>
                    <a:cubicBezTo>
                      <a:pt x="1170" y="1041"/>
                      <a:pt x="1214" y="987"/>
                      <a:pt x="1250" y="923"/>
                    </a:cubicBezTo>
                    <a:cubicBezTo>
                      <a:pt x="1289" y="855"/>
                      <a:pt x="1313" y="785"/>
                      <a:pt x="1324" y="711"/>
                    </a:cubicBezTo>
                    <a:cubicBezTo>
                      <a:pt x="1340" y="606"/>
                      <a:pt x="1337" y="508"/>
                      <a:pt x="1316" y="421"/>
                    </a:cubicBezTo>
                    <a:cubicBezTo>
                      <a:pt x="1295" y="337"/>
                      <a:pt x="1257" y="263"/>
                      <a:pt x="1204" y="201"/>
                    </a:cubicBezTo>
                    <a:close/>
                    <a:moveTo>
                      <a:pt x="1243" y="699"/>
                    </a:moveTo>
                    <a:cubicBezTo>
                      <a:pt x="1222" y="838"/>
                      <a:pt x="1149" y="938"/>
                      <a:pt x="1069" y="1033"/>
                    </a:cubicBezTo>
                    <a:cubicBezTo>
                      <a:pt x="1045" y="1062"/>
                      <a:pt x="1035" y="1100"/>
                      <a:pt x="1041" y="1137"/>
                    </a:cubicBezTo>
                    <a:cubicBezTo>
                      <a:pt x="1089" y="1403"/>
                      <a:pt x="1089" y="1403"/>
                      <a:pt x="1089" y="1403"/>
                    </a:cubicBezTo>
                    <a:cubicBezTo>
                      <a:pt x="1091" y="1414"/>
                      <a:pt x="1088" y="1424"/>
                      <a:pt x="1081" y="1433"/>
                    </a:cubicBezTo>
                    <a:cubicBezTo>
                      <a:pt x="1074" y="1441"/>
                      <a:pt x="1064" y="1445"/>
                      <a:pt x="1053" y="1445"/>
                    </a:cubicBezTo>
                    <a:cubicBezTo>
                      <a:pt x="534" y="1445"/>
                      <a:pt x="534" y="1445"/>
                      <a:pt x="534" y="1445"/>
                    </a:cubicBezTo>
                    <a:cubicBezTo>
                      <a:pt x="515" y="1445"/>
                      <a:pt x="499" y="1430"/>
                      <a:pt x="498" y="1411"/>
                    </a:cubicBezTo>
                    <a:cubicBezTo>
                      <a:pt x="493" y="1321"/>
                      <a:pt x="488" y="1266"/>
                      <a:pt x="485" y="1235"/>
                    </a:cubicBezTo>
                    <a:cubicBezTo>
                      <a:pt x="483" y="1220"/>
                      <a:pt x="464" y="1203"/>
                      <a:pt x="443" y="1203"/>
                    </a:cubicBezTo>
                    <a:cubicBezTo>
                      <a:pt x="439" y="1203"/>
                      <a:pt x="436" y="1204"/>
                      <a:pt x="432" y="1205"/>
                    </a:cubicBezTo>
                    <a:cubicBezTo>
                      <a:pt x="367" y="1227"/>
                      <a:pt x="321" y="1236"/>
                      <a:pt x="288" y="1236"/>
                    </a:cubicBezTo>
                    <a:cubicBezTo>
                      <a:pt x="162" y="1236"/>
                      <a:pt x="227" y="1105"/>
                      <a:pt x="203" y="1072"/>
                    </a:cubicBezTo>
                    <a:cubicBezTo>
                      <a:pt x="172" y="1030"/>
                      <a:pt x="172" y="1030"/>
                      <a:pt x="172" y="1030"/>
                    </a:cubicBezTo>
                    <a:cubicBezTo>
                      <a:pt x="164" y="1019"/>
                      <a:pt x="163" y="1005"/>
                      <a:pt x="171" y="994"/>
                    </a:cubicBezTo>
                    <a:cubicBezTo>
                      <a:pt x="187" y="969"/>
                      <a:pt x="187" y="969"/>
                      <a:pt x="187" y="969"/>
                    </a:cubicBezTo>
                    <a:cubicBezTo>
                      <a:pt x="166" y="963"/>
                      <a:pt x="166" y="963"/>
                      <a:pt x="166" y="963"/>
                    </a:cubicBezTo>
                    <a:cubicBezTo>
                      <a:pt x="158" y="961"/>
                      <a:pt x="150" y="955"/>
                      <a:pt x="146" y="947"/>
                    </a:cubicBezTo>
                    <a:cubicBezTo>
                      <a:pt x="142" y="939"/>
                      <a:pt x="142" y="929"/>
                      <a:pt x="145" y="921"/>
                    </a:cubicBezTo>
                    <a:cubicBezTo>
                      <a:pt x="160" y="884"/>
                      <a:pt x="160" y="884"/>
                      <a:pt x="160" y="884"/>
                    </a:cubicBezTo>
                    <a:cubicBezTo>
                      <a:pt x="161" y="881"/>
                      <a:pt x="160" y="877"/>
                      <a:pt x="156" y="876"/>
                    </a:cubicBezTo>
                    <a:cubicBezTo>
                      <a:pt x="111" y="855"/>
                      <a:pt x="111" y="855"/>
                      <a:pt x="111" y="855"/>
                    </a:cubicBezTo>
                    <a:cubicBezTo>
                      <a:pt x="100" y="850"/>
                      <a:pt x="92" y="841"/>
                      <a:pt x="89" y="830"/>
                    </a:cubicBezTo>
                    <a:cubicBezTo>
                      <a:pt x="85" y="819"/>
                      <a:pt x="87" y="807"/>
                      <a:pt x="93" y="797"/>
                    </a:cubicBezTo>
                    <a:cubicBezTo>
                      <a:pt x="94" y="796"/>
                      <a:pt x="94" y="796"/>
                      <a:pt x="94" y="796"/>
                    </a:cubicBezTo>
                    <a:cubicBezTo>
                      <a:pt x="124" y="746"/>
                      <a:pt x="164" y="702"/>
                      <a:pt x="190" y="650"/>
                    </a:cubicBezTo>
                    <a:cubicBezTo>
                      <a:pt x="201" y="628"/>
                      <a:pt x="201" y="628"/>
                      <a:pt x="201" y="628"/>
                    </a:cubicBezTo>
                    <a:cubicBezTo>
                      <a:pt x="208" y="613"/>
                      <a:pt x="199" y="589"/>
                      <a:pt x="195" y="572"/>
                    </a:cubicBezTo>
                    <a:cubicBezTo>
                      <a:pt x="191" y="553"/>
                      <a:pt x="191" y="553"/>
                      <a:pt x="191" y="553"/>
                    </a:cubicBezTo>
                    <a:cubicBezTo>
                      <a:pt x="182" y="513"/>
                      <a:pt x="184" y="463"/>
                      <a:pt x="194" y="422"/>
                    </a:cubicBezTo>
                    <a:cubicBezTo>
                      <a:pt x="248" y="205"/>
                      <a:pt x="487" y="82"/>
                      <a:pt x="725" y="82"/>
                    </a:cubicBezTo>
                    <a:cubicBezTo>
                      <a:pt x="1018" y="82"/>
                      <a:pt x="1308" y="270"/>
                      <a:pt x="1243" y="699"/>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dirty="0" smtClean="0">
                  <a:ln>
                    <a:noFill/>
                  </a:ln>
                  <a:solidFill>
                    <a:srgbClr val="000000"/>
                  </a:solidFill>
                  <a:effectLst/>
                  <a:uLnTx/>
                  <a:uFillTx/>
                </a:endParaRPr>
              </a:p>
            </p:txBody>
          </p:sp>
          <p:sp>
            <p:nvSpPr>
              <p:cNvPr id="26" name="Freeform 10"/>
              <p:cNvSpPr>
                <a:spLocks/>
              </p:cNvSpPr>
              <p:nvPr/>
            </p:nvSpPr>
            <p:spPr bwMode="auto">
              <a:xfrm>
                <a:off x="4086668" y="2041015"/>
                <a:ext cx="286227" cy="232944"/>
              </a:xfrm>
              <a:custGeom>
                <a:avLst/>
                <a:gdLst>
                  <a:gd name="T0" fmla="*/ 626 w 946"/>
                  <a:gd name="T1" fmla="*/ 35 h 770"/>
                  <a:gd name="T2" fmla="*/ 554 w 946"/>
                  <a:gd name="T3" fmla="*/ 8 h 770"/>
                  <a:gd name="T4" fmla="*/ 508 w 946"/>
                  <a:gd name="T5" fmla="*/ 18 h 770"/>
                  <a:gd name="T6" fmla="*/ 456 w 946"/>
                  <a:gd name="T7" fmla="*/ 0 h 770"/>
                  <a:gd name="T8" fmla="*/ 414 w 946"/>
                  <a:gd name="T9" fmla="*/ 12 h 770"/>
                  <a:gd name="T10" fmla="*/ 381 w 946"/>
                  <a:gd name="T11" fmla="*/ 8 h 770"/>
                  <a:gd name="T12" fmla="*/ 287 w 946"/>
                  <a:gd name="T13" fmla="*/ 41 h 770"/>
                  <a:gd name="T14" fmla="*/ 278 w 946"/>
                  <a:gd name="T15" fmla="*/ 40 h 770"/>
                  <a:gd name="T16" fmla="*/ 163 w 946"/>
                  <a:gd name="T17" fmla="*/ 92 h 770"/>
                  <a:gd name="T18" fmla="*/ 64 w 946"/>
                  <a:gd name="T19" fmla="*/ 209 h 770"/>
                  <a:gd name="T20" fmla="*/ 25 w 946"/>
                  <a:gd name="T21" fmla="*/ 266 h 770"/>
                  <a:gd name="T22" fmla="*/ 26 w 946"/>
                  <a:gd name="T23" fmla="*/ 274 h 770"/>
                  <a:gd name="T24" fmla="*/ 0 w 946"/>
                  <a:gd name="T25" fmla="*/ 357 h 770"/>
                  <a:gd name="T26" fmla="*/ 67 w 946"/>
                  <a:gd name="T27" fmla="*/ 480 h 770"/>
                  <a:gd name="T28" fmla="*/ 176 w 946"/>
                  <a:gd name="T29" fmla="*/ 558 h 770"/>
                  <a:gd name="T30" fmla="*/ 231 w 946"/>
                  <a:gd name="T31" fmla="*/ 544 h 770"/>
                  <a:gd name="T32" fmla="*/ 301 w 946"/>
                  <a:gd name="T33" fmla="*/ 587 h 770"/>
                  <a:gd name="T34" fmla="*/ 443 w 946"/>
                  <a:gd name="T35" fmla="*/ 687 h 770"/>
                  <a:gd name="T36" fmla="*/ 504 w 946"/>
                  <a:gd name="T37" fmla="*/ 674 h 770"/>
                  <a:gd name="T38" fmla="*/ 667 w 946"/>
                  <a:gd name="T39" fmla="*/ 770 h 770"/>
                  <a:gd name="T40" fmla="*/ 840 w 946"/>
                  <a:gd name="T41" fmla="*/ 652 h 770"/>
                  <a:gd name="T42" fmla="*/ 936 w 946"/>
                  <a:gd name="T43" fmla="*/ 489 h 770"/>
                  <a:gd name="T44" fmla="*/ 933 w 946"/>
                  <a:gd name="T45" fmla="*/ 456 h 770"/>
                  <a:gd name="T46" fmla="*/ 946 w 946"/>
                  <a:gd name="T47" fmla="*/ 400 h 770"/>
                  <a:gd name="T48" fmla="*/ 914 w 946"/>
                  <a:gd name="T49" fmla="*/ 316 h 770"/>
                  <a:gd name="T50" fmla="*/ 916 w 946"/>
                  <a:gd name="T51" fmla="*/ 297 h 770"/>
                  <a:gd name="T52" fmla="*/ 840 w 946"/>
                  <a:gd name="T53" fmla="*/ 181 h 770"/>
                  <a:gd name="T54" fmla="*/ 626 w 946"/>
                  <a:gd name="T55" fmla="*/ 3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6" h="770">
                    <a:moveTo>
                      <a:pt x="626" y="35"/>
                    </a:moveTo>
                    <a:cubicBezTo>
                      <a:pt x="607" y="18"/>
                      <a:pt x="581" y="8"/>
                      <a:pt x="554" y="8"/>
                    </a:cubicBezTo>
                    <a:cubicBezTo>
                      <a:pt x="537" y="8"/>
                      <a:pt x="522" y="12"/>
                      <a:pt x="508" y="18"/>
                    </a:cubicBezTo>
                    <a:cubicBezTo>
                      <a:pt x="493" y="7"/>
                      <a:pt x="475" y="0"/>
                      <a:pt x="456" y="0"/>
                    </a:cubicBezTo>
                    <a:cubicBezTo>
                      <a:pt x="441" y="0"/>
                      <a:pt x="426" y="5"/>
                      <a:pt x="414" y="12"/>
                    </a:cubicBezTo>
                    <a:cubicBezTo>
                      <a:pt x="403" y="9"/>
                      <a:pt x="392" y="8"/>
                      <a:pt x="381" y="8"/>
                    </a:cubicBezTo>
                    <a:cubicBezTo>
                      <a:pt x="345" y="8"/>
                      <a:pt x="313" y="20"/>
                      <a:pt x="287" y="41"/>
                    </a:cubicBezTo>
                    <a:cubicBezTo>
                      <a:pt x="284" y="40"/>
                      <a:pt x="281" y="40"/>
                      <a:pt x="278" y="40"/>
                    </a:cubicBezTo>
                    <a:cubicBezTo>
                      <a:pt x="232" y="40"/>
                      <a:pt x="191" y="60"/>
                      <a:pt x="163" y="92"/>
                    </a:cubicBezTo>
                    <a:cubicBezTo>
                      <a:pt x="108" y="103"/>
                      <a:pt x="65" y="151"/>
                      <a:pt x="64" y="209"/>
                    </a:cubicBezTo>
                    <a:cubicBezTo>
                      <a:pt x="41" y="218"/>
                      <a:pt x="25" y="240"/>
                      <a:pt x="25" y="266"/>
                    </a:cubicBezTo>
                    <a:cubicBezTo>
                      <a:pt x="25" y="269"/>
                      <a:pt x="25" y="272"/>
                      <a:pt x="26" y="274"/>
                    </a:cubicBezTo>
                    <a:cubicBezTo>
                      <a:pt x="9" y="298"/>
                      <a:pt x="0" y="327"/>
                      <a:pt x="0" y="357"/>
                    </a:cubicBezTo>
                    <a:cubicBezTo>
                      <a:pt x="0" y="409"/>
                      <a:pt x="26" y="454"/>
                      <a:pt x="67" y="480"/>
                    </a:cubicBezTo>
                    <a:cubicBezTo>
                      <a:pt x="82" y="525"/>
                      <a:pt x="125" y="558"/>
                      <a:pt x="176" y="558"/>
                    </a:cubicBezTo>
                    <a:cubicBezTo>
                      <a:pt x="196" y="558"/>
                      <a:pt x="215" y="553"/>
                      <a:pt x="231" y="544"/>
                    </a:cubicBezTo>
                    <a:cubicBezTo>
                      <a:pt x="248" y="566"/>
                      <a:pt x="273" y="582"/>
                      <a:pt x="301" y="587"/>
                    </a:cubicBezTo>
                    <a:cubicBezTo>
                      <a:pt x="322" y="645"/>
                      <a:pt x="378" y="687"/>
                      <a:pt x="443" y="687"/>
                    </a:cubicBezTo>
                    <a:cubicBezTo>
                      <a:pt x="465" y="687"/>
                      <a:pt x="486" y="682"/>
                      <a:pt x="504" y="674"/>
                    </a:cubicBezTo>
                    <a:cubicBezTo>
                      <a:pt x="536" y="731"/>
                      <a:pt x="597" y="770"/>
                      <a:pt x="667" y="770"/>
                    </a:cubicBezTo>
                    <a:cubicBezTo>
                      <a:pt x="746" y="770"/>
                      <a:pt x="813" y="721"/>
                      <a:pt x="840" y="652"/>
                    </a:cubicBezTo>
                    <a:cubicBezTo>
                      <a:pt x="897" y="620"/>
                      <a:pt x="936" y="559"/>
                      <a:pt x="936" y="489"/>
                    </a:cubicBezTo>
                    <a:cubicBezTo>
                      <a:pt x="936" y="478"/>
                      <a:pt x="935" y="466"/>
                      <a:pt x="933" y="456"/>
                    </a:cubicBezTo>
                    <a:cubicBezTo>
                      <a:pt x="941" y="439"/>
                      <a:pt x="946" y="420"/>
                      <a:pt x="946" y="400"/>
                    </a:cubicBezTo>
                    <a:cubicBezTo>
                      <a:pt x="946" y="368"/>
                      <a:pt x="934" y="339"/>
                      <a:pt x="914" y="316"/>
                    </a:cubicBezTo>
                    <a:cubicBezTo>
                      <a:pt x="915" y="310"/>
                      <a:pt x="916" y="303"/>
                      <a:pt x="916" y="297"/>
                    </a:cubicBezTo>
                    <a:cubicBezTo>
                      <a:pt x="916" y="245"/>
                      <a:pt x="885" y="200"/>
                      <a:pt x="840" y="181"/>
                    </a:cubicBezTo>
                    <a:cubicBezTo>
                      <a:pt x="805" y="97"/>
                      <a:pt x="722" y="37"/>
                      <a:pt x="626" y="35"/>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dirty="0" smtClean="0">
                  <a:ln>
                    <a:noFill/>
                  </a:ln>
                  <a:solidFill>
                    <a:srgbClr val="000000"/>
                  </a:solidFill>
                  <a:effectLst/>
                  <a:uLnTx/>
                  <a:uFillTx/>
                </a:endParaRPr>
              </a:p>
            </p:txBody>
          </p:sp>
        </p:grpSp>
      </p:grpSp>
      <p:grpSp>
        <p:nvGrpSpPr>
          <p:cNvPr id="38" name="Group 37"/>
          <p:cNvGrpSpPr/>
          <p:nvPr/>
        </p:nvGrpSpPr>
        <p:grpSpPr>
          <a:xfrm>
            <a:off x="7841768" y="2743120"/>
            <a:ext cx="1148541" cy="1720750"/>
            <a:chOff x="7999412" y="2743120"/>
            <a:chExt cx="1148541" cy="1720750"/>
          </a:xfrm>
        </p:grpSpPr>
        <p:sp>
          <p:nvSpPr>
            <p:cNvPr id="18" name="Rectangle 17"/>
            <p:cNvSpPr/>
            <p:nvPr/>
          </p:nvSpPr>
          <p:spPr>
            <a:xfrm>
              <a:off x="8045087" y="4186871"/>
              <a:ext cx="1102866" cy="276999"/>
            </a:xfrm>
            <a:prstGeom prst="rect">
              <a:avLst/>
            </a:prstGeom>
            <a:noFill/>
            <a:ln>
              <a:noFill/>
            </a:ln>
          </p:spPr>
          <p:txBody>
            <a:bodyPr wrap="none" lIns="0" tIns="0" rIns="0" bIns="0">
              <a:spAutoFit/>
            </a:bodyPr>
            <a:lstStyle/>
            <a:p>
              <a:pPr marL="0" marR="0" lvl="0" indent="0" algn="ctr" defTabSz="1019175"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effectLst/>
                  <a:uLnTx/>
                  <a:uFillTx/>
                  <a:cs typeface="Arial" charset="0"/>
                </a:rPr>
                <a:t>Monitoring</a:t>
              </a:r>
            </a:p>
          </p:txBody>
        </p:sp>
        <p:sp>
          <p:nvSpPr>
            <p:cNvPr id="19" name="Oval 25"/>
            <p:cNvSpPr/>
            <p:nvPr/>
          </p:nvSpPr>
          <p:spPr>
            <a:xfrm>
              <a:off x="7999412" y="2743120"/>
              <a:ext cx="1093016" cy="1311620"/>
            </a:xfrm>
            <a:custGeom>
              <a:avLst/>
              <a:gdLst/>
              <a:ahLst/>
              <a:cxnLst/>
              <a:rect l="l" t="t" r="r" b="b"/>
              <a:pathLst>
                <a:path w="1575162" h="1969685">
                  <a:moveTo>
                    <a:pt x="787581" y="0"/>
                  </a:moveTo>
                  <a:cubicBezTo>
                    <a:pt x="1222550" y="0"/>
                    <a:pt x="1575162" y="353619"/>
                    <a:pt x="1575162" y="789831"/>
                  </a:cubicBezTo>
                  <a:cubicBezTo>
                    <a:pt x="1575162" y="1164766"/>
                    <a:pt x="1314659" y="1478683"/>
                    <a:pt x="964883" y="1557833"/>
                  </a:cubicBezTo>
                  <a:lnTo>
                    <a:pt x="787580" y="1969685"/>
                  </a:lnTo>
                  <a:lnTo>
                    <a:pt x="610278" y="1557832"/>
                  </a:lnTo>
                  <a:cubicBezTo>
                    <a:pt x="260503" y="1478682"/>
                    <a:pt x="0" y="1164766"/>
                    <a:pt x="0" y="789831"/>
                  </a:cubicBezTo>
                  <a:cubicBezTo>
                    <a:pt x="0" y="353619"/>
                    <a:pt x="352612" y="0"/>
                    <a:pt x="787581" y="0"/>
                  </a:cubicBezTo>
                  <a:close/>
                </a:path>
              </a:pathLst>
            </a:custGeom>
            <a:solidFill>
              <a:schemeClr val="bg2">
                <a:lumMod val="50000"/>
              </a:schemeClr>
            </a:solidFill>
            <a:ln w="38100" cap="flat" cmpd="sng" algn="ctr">
              <a:solidFill>
                <a:schemeClr val="accent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grpSp>
          <p:nvGrpSpPr>
            <p:cNvPr id="31" name="Group 30"/>
            <p:cNvGrpSpPr>
              <a:grpSpLocks noChangeAspect="1"/>
            </p:cNvGrpSpPr>
            <p:nvPr/>
          </p:nvGrpSpPr>
          <p:grpSpPr>
            <a:xfrm>
              <a:off x="8213163" y="2961758"/>
              <a:ext cx="622077" cy="621953"/>
              <a:chOff x="7938" y="-3175"/>
              <a:chExt cx="8029575" cy="8027988"/>
            </a:xfrm>
            <a:solidFill>
              <a:schemeClr val="accent1"/>
            </a:solidFill>
          </p:grpSpPr>
          <p:sp>
            <p:nvSpPr>
              <p:cNvPr id="32" name="Freeform 23"/>
              <p:cNvSpPr>
                <a:spLocks noEditPoints="1"/>
              </p:cNvSpPr>
              <p:nvPr/>
            </p:nvSpPr>
            <p:spPr bwMode="auto">
              <a:xfrm>
                <a:off x="7938" y="-3175"/>
                <a:ext cx="8029575" cy="8027988"/>
              </a:xfrm>
              <a:custGeom>
                <a:avLst/>
                <a:gdLst>
                  <a:gd name="T0" fmla="*/ 818 w 2138"/>
                  <a:gd name="T1" fmla="*/ 1635 h 2138"/>
                  <a:gd name="T2" fmla="*/ 818 w 2138"/>
                  <a:gd name="T3" fmla="*/ 1635 h 2138"/>
                  <a:gd name="T4" fmla="*/ 1257 w 2138"/>
                  <a:gd name="T5" fmla="*/ 1507 h 2138"/>
                  <a:gd name="T6" fmla="*/ 1301 w 2138"/>
                  <a:gd name="T7" fmla="*/ 1550 h 2138"/>
                  <a:gd name="T8" fmla="*/ 1249 w 2138"/>
                  <a:gd name="T9" fmla="*/ 1602 h 2138"/>
                  <a:gd name="T10" fmla="*/ 1711 w 2138"/>
                  <a:gd name="T11" fmla="*/ 2064 h 2138"/>
                  <a:gd name="T12" fmla="*/ 1888 w 2138"/>
                  <a:gd name="T13" fmla="*/ 2138 h 2138"/>
                  <a:gd name="T14" fmla="*/ 2065 w 2138"/>
                  <a:gd name="T15" fmla="*/ 2064 h 2138"/>
                  <a:gd name="T16" fmla="*/ 2138 w 2138"/>
                  <a:gd name="T17" fmla="*/ 1888 h 2138"/>
                  <a:gd name="T18" fmla="*/ 2065 w 2138"/>
                  <a:gd name="T19" fmla="*/ 1711 h 2138"/>
                  <a:gd name="T20" fmla="*/ 1603 w 2138"/>
                  <a:gd name="T21" fmla="*/ 1248 h 2138"/>
                  <a:gd name="T22" fmla="*/ 1551 w 2138"/>
                  <a:gd name="T23" fmla="*/ 1300 h 2138"/>
                  <a:gd name="T24" fmla="*/ 1507 w 2138"/>
                  <a:gd name="T25" fmla="*/ 1257 h 2138"/>
                  <a:gd name="T26" fmla="*/ 1633 w 2138"/>
                  <a:gd name="T27" fmla="*/ 760 h 2138"/>
                  <a:gd name="T28" fmla="*/ 1396 w 2138"/>
                  <a:gd name="T29" fmla="*/ 239 h 2138"/>
                  <a:gd name="T30" fmla="*/ 818 w 2138"/>
                  <a:gd name="T31" fmla="*/ 0 h 2138"/>
                  <a:gd name="T32" fmla="*/ 240 w 2138"/>
                  <a:gd name="T33" fmla="*/ 239 h 2138"/>
                  <a:gd name="T34" fmla="*/ 0 w 2138"/>
                  <a:gd name="T35" fmla="*/ 817 h 2138"/>
                  <a:gd name="T36" fmla="*/ 240 w 2138"/>
                  <a:gd name="T37" fmla="*/ 1395 h 2138"/>
                  <a:gd name="T38" fmla="*/ 818 w 2138"/>
                  <a:gd name="T39" fmla="*/ 1635 h 2138"/>
                  <a:gd name="T40" fmla="*/ 2009 w 2138"/>
                  <a:gd name="T41" fmla="*/ 1888 h 2138"/>
                  <a:gd name="T42" fmla="*/ 1973 w 2138"/>
                  <a:gd name="T43" fmla="*/ 1973 h 2138"/>
                  <a:gd name="T44" fmla="*/ 1888 w 2138"/>
                  <a:gd name="T45" fmla="*/ 2008 h 2138"/>
                  <a:gd name="T46" fmla="*/ 1803 w 2138"/>
                  <a:gd name="T47" fmla="*/ 1973 h 2138"/>
                  <a:gd name="T48" fmla="*/ 1444 w 2138"/>
                  <a:gd name="T49" fmla="*/ 1614 h 2138"/>
                  <a:gd name="T50" fmla="*/ 1614 w 2138"/>
                  <a:gd name="T51" fmla="*/ 1444 h 2138"/>
                  <a:gd name="T52" fmla="*/ 1973 w 2138"/>
                  <a:gd name="T53" fmla="*/ 1802 h 2138"/>
                  <a:gd name="T54" fmla="*/ 2009 w 2138"/>
                  <a:gd name="T55" fmla="*/ 1888 h 2138"/>
                  <a:gd name="T56" fmla="*/ 1392 w 2138"/>
                  <a:gd name="T57" fmla="*/ 1459 h 2138"/>
                  <a:gd name="T58" fmla="*/ 1361 w 2138"/>
                  <a:gd name="T59" fmla="*/ 1427 h 2138"/>
                  <a:gd name="T60" fmla="*/ 1362 w 2138"/>
                  <a:gd name="T61" fmla="*/ 1427 h 2138"/>
                  <a:gd name="T62" fmla="*/ 1377 w 2138"/>
                  <a:gd name="T63" fmla="*/ 1413 h 2138"/>
                  <a:gd name="T64" fmla="*/ 1380 w 2138"/>
                  <a:gd name="T65" fmla="*/ 1410 h 2138"/>
                  <a:gd name="T66" fmla="*/ 1396 w 2138"/>
                  <a:gd name="T67" fmla="*/ 1395 h 2138"/>
                  <a:gd name="T68" fmla="*/ 1411 w 2138"/>
                  <a:gd name="T69" fmla="*/ 1380 h 2138"/>
                  <a:gd name="T70" fmla="*/ 1413 w 2138"/>
                  <a:gd name="T71" fmla="*/ 1377 h 2138"/>
                  <a:gd name="T72" fmla="*/ 1428 w 2138"/>
                  <a:gd name="T73" fmla="*/ 1361 h 2138"/>
                  <a:gd name="T74" fmla="*/ 1428 w 2138"/>
                  <a:gd name="T75" fmla="*/ 1361 h 2138"/>
                  <a:gd name="T76" fmla="*/ 1459 w 2138"/>
                  <a:gd name="T77" fmla="*/ 1392 h 2138"/>
                  <a:gd name="T78" fmla="*/ 1392 w 2138"/>
                  <a:gd name="T79" fmla="*/ 1459 h 2138"/>
                  <a:gd name="T80" fmla="*/ 331 w 2138"/>
                  <a:gd name="T81" fmla="*/ 331 h 2138"/>
                  <a:gd name="T82" fmla="*/ 818 w 2138"/>
                  <a:gd name="T83" fmla="*/ 129 h 2138"/>
                  <a:gd name="T84" fmla="*/ 1304 w 2138"/>
                  <a:gd name="T85" fmla="*/ 331 h 2138"/>
                  <a:gd name="T86" fmla="*/ 1504 w 2138"/>
                  <a:gd name="T87" fmla="*/ 769 h 2138"/>
                  <a:gd name="T88" fmla="*/ 1371 w 2138"/>
                  <a:gd name="T89" fmla="*/ 1226 h 2138"/>
                  <a:gd name="T90" fmla="*/ 1371 w 2138"/>
                  <a:gd name="T91" fmla="*/ 1226 h 2138"/>
                  <a:gd name="T92" fmla="*/ 1304 w 2138"/>
                  <a:gd name="T93" fmla="*/ 1303 h 2138"/>
                  <a:gd name="T94" fmla="*/ 1280 w 2138"/>
                  <a:gd name="T95" fmla="*/ 1326 h 2138"/>
                  <a:gd name="T96" fmla="*/ 1226 w 2138"/>
                  <a:gd name="T97" fmla="*/ 1370 h 2138"/>
                  <a:gd name="T98" fmla="*/ 818 w 2138"/>
                  <a:gd name="T99" fmla="*/ 1505 h 2138"/>
                  <a:gd name="T100" fmla="*/ 331 w 2138"/>
                  <a:gd name="T101" fmla="*/ 1303 h 2138"/>
                  <a:gd name="T102" fmla="*/ 331 w 2138"/>
                  <a:gd name="T103" fmla="*/ 331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8" h="2138">
                    <a:moveTo>
                      <a:pt x="818" y="1635"/>
                    </a:moveTo>
                    <a:cubicBezTo>
                      <a:pt x="818" y="1635"/>
                      <a:pt x="818" y="1635"/>
                      <a:pt x="818" y="1635"/>
                    </a:cubicBezTo>
                    <a:cubicBezTo>
                      <a:pt x="975" y="1635"/>
                      <a:pt x="1126" y="1590"/>
                      <a:pt x="1257" y="1507"/>
                    </a:cubicBezTo>
                    <a:cubicBezTo>
                      <a:pt x="1301" y="1550"/>
                      <a:pt x="1301" y="1550"/>
                      <a:pt x="1301" y="1550"/>
                    </a:cubicBezTo>
                    <a:cubicBezTo>
                      <a:pt x="1249" y="1602"/>
                      <a:pt x="1249" y="1602"/>
                      <a:pt x="1249" y="1602"/>
                    </a:cubicBezTo>
                    <a:cubicBezTo>
                      <a:pt x="1711" y="2064"/>
                      <a:pt x="1711" y="2064"/>
                      <a:pt x="1711" y="2064"/>
                    </a:cubicBezTo>
                    <a:cubicBezTo>
                      <a:pt x="1758" y="2112"/>
                      <a:pt x="1821" y="2138"/>
                      <a:pt x="1888" y="2138"/>
                    </a:cubicBezTo>
                    <a:cubicBezTo>
                      <a:pt x="1955" y="2138"/>
                      <a:pt x="2018" y="2112"/>
                      <a:pt x="2065" y="2064"/>
                    </a:cubicBezTo>
                    <a:cubicBezTo>
                      <a:pt x="2112" y="2017"/>
                      <a:pt x="2138" y="1954"/>
                      <a:pt x="2138" y="1888"/>
                    </a:cubicBezTo>
                    <a:cubicBezTo>
                      <a:pt x="2138" y="1821"/>
                      <a:pt x="2112" y="1758"/>
                      <a:pt x="2065" y="1711"/>
                    </a:cubicBezTo>
                    <a:cubicBezTo>
                      <a:pt x="1603" y="1248"/>
                      <a:pt x="1603" y="1248"/>
                      <a:pt x="1603" y="1248"/>
                    </a:cubicBezTo>
                    <a:cubicBezTo>
                      <a:pt x="1551" y="1300"/>
                      <a:pt x="1551" y="1300"/>
                      <a:pt x="1551" y="1300"/>
                    </a:cubicBezTo>
                    <a:cubicBezTo>
                      <a:pt x="1507" y="1257"/>
                      <a:pt x="1507" y="1257"/>
                      <a:pt x="1507" y="1257"/>
                    </a:cubicBezTo>
                    <a:cubicBezTo>
                      <a:pt x="1601" y="1110"/>
                      <a:pt x="1645" y="935"/>
                      <a:pt x="1633" y="760"/>
                    </a:cubicBezTo>
                    <a:cubicBezTo>
                      <a:pt x="1619" y="563"/>
                      <a:pt x="1535" y="379"/>
                      <a:pt x="1396" y="239"/>
                    </a:cubicBezTo>
                    <a:cubicBezTo>
                      <a:pt x="1241" y="85"/>
                      <a:pt x="1036" y="0"/>
                      <a:pt x="818" y="0"/>
                    </a:cubicBezTo>
                    <a:cubicBezTo>
                      <a:pt x="599" y="0"/>
                      <a:pt x="394" y="85"/>
                      <a:pt x="240" y="239"/>
                    </a:cubicBezTo>
                    <a:cubicBezTo>
                      <a:pt x="85" y="394"/>
                      <a:pt x="0" y="599"/>
                      <a:pt x="0" y="817"/>
                    </a:cubicBezTo>
                    <a:cubicBezTo>
                      <a:pt x="0" y="1036"/>
                      <a:pt x="85" y="1241"/>
                      <a:pt x="240" y="1395"/>
                    </a:cubicBezTo>
                    <a:cubicBezTo>
                      <a:pt x="394" y="1550"/>
                      <a:pt x="599" y="1635"/>
                      <a:pt x="818" y="1635"/>
                    </a:cubicBezTo>
                    <a:close/>
                    <a:moveTo>
                      <a:pt x="2009" y="1888"/>
                    </a:moveTo>
                    <a:cubicBezTo>
                      <a:pt x="2009" y="1920"/>
                      <a:pt x="1996" y="1950"/>
                      <a:pt x="1973" y="1973"/>
                    </a:cubicBezTo>
                    <a:cubicBezTo>
                      <a:pt x="1950" y="1996"/>
                      <a:pt x="1920" y="2008"/>
                      <a:pt x="1888" y="2008"/>
                    </a:cubicBezTo>
                    <a:cubicBezTo>
                      <a:pt x="1856" y="2008"/>
                      <a:pt x="1826" y="1996"/>
                      <a:pt x="1803" y="1973"/>
                    </a:cubicBezTo>
                    <a:cubicBezTo>
                      <a:pt x="1444" y="1614"/>
                      <a:pt x="1444" y="1614"/>
                      <a:pt x="1444" y="1614"/>
                    </a:cubicBezTo>
                    <a:cubicBezTo>
                      <a:pt x="1614" y="1444"/>
                      <a:pt x="1614" y="1444"/>
                      <a:pt x="1614" y="1444"/>
                    </a:cubicBezTo>
                    <a:cubicBezTo>
                      <a:pt x="1973" y="1802"/>
                      <a:pt x="1973" y="1802"/>
                      <a:pt x="1973" y="1802"/>
                    </a:cubicBezTo>
                    <a:cubicBezTo>
                      <a:pt x="1996" y="1825"/>
                      <a:pt x="2009" y="1855"/>
                      <a:pt x="2009" y="1888"/>
                    </a:cubicBezTo>
                    <a:close/>
                    <a:moveTo>
                      <a:pt x="1392" y="1459"/>
                    </a:moveTo>
                    <a:cubicBezTo>
                      <a:pt x="1361" y="1427"/>
                      <a:pt x="1361" y="1427"/>
                      <a:pt x="1361" y="1427"/>
                    </a:cubicBezTo>
                    <a:cubicBezTo>
                      <a:pt x="1361" y="1427"/>
                      <a:pt x="1362" y="1427"/>
                      <a:pt x="1362" y="1427"/>
                    </a:cubicBezTo>
                    <a:cubicBezTo>
                      <a:pt x="1367" y="1422"/>
                      <a:pt x="1372" y="1418"/>
                      <a:pt x="1377" y="1413"/>
                    </a:cubicBezTo>
                    <a:cubicBezTo>
                      <a:pt x="1378" y="1412"/>
                      <a:pt x="1379" y="1411"/>
                      <a:pt x="1380" y="1410"/>
                    </a:cubicBezTo>
                    <a:cubicBezTo>
                      <a:pt x="1385" y="1405"/>
                      <a:pt x="1391" y="1400"/>
                      <a:pt x="1396" y="1395"/>
                    </a:cubicBezTo>
                    <a:cubicBezTo>
                      <a:pt x="1401" y="1390"/>
                      <a:pt x="1406" y="1385"/>
                      <a:pt x="1411" y="1380"/>
                    </a:cubicBezTo>
                    <a:cubicBezTo>
                      <a:pt x="1411" y="1379"/>
                      <a:pt x="1412" y="1378"/>
                      <a:pt x="1413" y="1377"/>
                    </a:cubicBezTo>
                    <a:cubicBezTo>
                      <a:pt x="1418" y="1372"/>
                      <a:pt x="1423" y="1366"/>
                      <a:pt x="1428" y="1361"/>
                    </a:cubicBezTo>
                    <a:cubicBezTo>
                      <a:pt x="1428" y="1361"/>
                      <a:pt x="1428" y="1361"/>
                      <a:pt x="1428" y="1361"/>
                    </a:cubicBezTo>
                    <a:cubicBezTo>
                      <a:pt x="1459" y="1392"/>
                      <a:pt x="1459" y="1392"/>
                      <a:pt x="1459" y="1392"/>
                    </a:cubicBezTo>
                    <a:lnTo>
                      <a:pt x="1392" y="1459"/>
                    </a:lnTo>
                    <a:close/>
                    <a:moveTo>
                      <a:pt x="331" y="331"/>
                    </a:moveTo>
                    <a:cubicBezTo>
                      <a:pt x="461" y="201"/>
                      <a:pt x="634" y="129"/>
                      <a:pt x="818" y="129"/>
                    </a:cubicBezTo>
                    <a:cubicBezTo>
                      <a:pt x="1001" y="129"/>
                      <a:pt x="1174" y="201"/>
                      <a:pt x="1304" y="331"/>
                    </a:cubicBezTo>
                    <a:cubicBezTo>
                      <a:pt x="1421" y="448"/>
                      <a:pt x="1492" y="604"/>
                      <a:pt x="1504" y="769"/>
                    </a:cubicBezTo>
                    <a:cubicBezTo>
                      <a:pt x="1515" y="932"/>
                      <a:pt x="1468" y="1095"/>
                      <a:pt x="1371" y="1226"/>
                    </a:cubicBezTo>
                    <a:cubicBezTo>
                      <a:pt x="1371" y="1226"/>
                      <a:pt x="1371" y="1226"/>
                      <a:pt x="1371" y="1226"/>
                    </a:cubicBezTo>
                    <a:cubicBezTo>
                      <a:pt x="1351" y="1253"/>
                      <a:pt x="1328" y="1279"/>
                      <a:pt x="1304" y="1303"/>
                    </a:cubicBezTo>
                    <a:cubicBezTo>
                      <a:pt x="1296" y="1311"/>
                      <a:pt x="1288" y="1319"/>
                      <a:pt x="1280" y="1326"/>
                    </a:cubicBezTo>
                    <a:cubicBezTo>
                      <a:pt x="1263" y="1342"/>
                      <a:pt x="1245" y="1357"/>
                      <a:pt x="1226" y="1370"/>
                    </a:cubicBezTo>
                    <a:cubicBezTo>
                      <a:pt x="1107" y="1458"/>
                      <a:pt x="966" y="1505"/>
                      <a:pt x="818" y="1505"/>
                    </a:cubicBezTo>
                    <a:cubicBezTo>
                      <a:pt x="634" y="1505"/>
                      <a:pt x="461" y="1433"/>
                      <a:pt x="331" y="1303"/>
                    </a:cubicBezTo>
                    <a:cubicBezTo>
                      <a:pt x="63" y="1035"/>
                      <a:pt x="63" y="599"/>
                      <a:pt x="331" y="3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Open Sans Light"/>
                </a:endParaRPr>
              </a:p>
            </p:txBody>
          </p:sp>
          <p:sp>
            <p:nvSpPr>
              <p:cNvPr id="33" name="Freeform 24"/>
              <p:cNvSpPr>
                <a:spLocks noEditPoints="1"/>
              </p:cNvSpPr>
              <p:nvPr/>
            </p:nvSpPr>
            <p:spPr bwMode="auto">
              <a:xfrm>
                <a:off x="788988" y="976313"/>
                <a:ext cx="4578350" cy="4176713"/>
              </a:xfrm>
              <a:custGeom>
                <a:avLst/>
                <a:gdLst>
                  <a:gd name="T0" fmla="*/ 577 w 1219"/>
                  <a:gd name="T1" fmla="*/ 1111 h 1112"/>
                  <a:gd name="T2" fmla="*/ 577 w 1219"/>
                  <a:gd name="T3" fmla="*/ 1112 h 1112"/>
                  <a:gd name="T4" fmla="*/ 610 w 1219"/>
                  <a:gd name="T5" fmla="*/ 1112 h 1112"/>
                  <a:gd name="T6" fmla="*/ 940 w 1219"/>
                  <a:gd name="T7" fmla="*/ 1003 h 1112"/>
                  <a:gd name="T8" fmla="*/ 1002 w 1219"/>
                  <a:gd name="T9" fmla="*/ 949 h 1112"/>
                  <a:gd name="T10" fmla="*/ 1057 w 1219"/>
                  <a:gd name="T11" fmla="*/ 886 h 1112"/>
                  <a:gd name="T12" fmla="*/ 1003 w 1219"/>
                  <a:gd name="T13" fmla="*/ 163 h 1112"/>
                  <a:gd name="T14" fmla="*/ 610 w 1219"/>
                  <a:gd name="T15" fmla="*/ 0 h 1112"/>
                  <a:gd name="T16" fmla="*/ 217 w 1219"/>
                  <a:gd name="T17" fmla="*/ 163 h 1112"/>
                  <a:gd name="T18" fmla="*/ 217 w 1219"/>
                  <a:gd name="T19" fmla="*/ 949 h 1112"/>
                  <a:gd name="T20" fmla="*/ 577 w 1219"/>
                  <a:gd name="T21" fmla="*/ 1111 h 1112"/>
                  <a:gd name="T22" fmla="*/ 262 w 1219"/>
                  <a:gd name="T23" fmla="*/ 209 h 1112"/>
                  <a:gd name="T24" fmla="*/ 610 w 1219"/>
                  <a:gd name="T25" fmla="*/ 65 h 1112"/>
                  <a:gd name="T26" fmla="*/ 957 w 1219"/>
                  <a:gd name="T27" fmla="*/ 209 h 1112"/>
                  <a:gd name="T28" fmla="*/ 1005 w 1219"/>
                  <a:gd name="T29" fmla="*/ 848 h 1112"/>
                  <a:gd name="T30" fmla="*/ 957 w 1219"/>
                  <a:gd name="T31" fmla="*/ 903 h 1112"/>
                  <a:gd name="T32" fmla="*/ 901 w 1219"/>
                  <a:gd name="T33" fmla="*/ 951 h 1112"/>
                  <a:gd name="T34" fmla="*/ 612 w 1219"/>
                  <a:gd name="T35" fmla="*/ 1047 h 1112"/>
                  <a:gd name="T36" fmla="*/ 610 w 1219"/>
                  <a:gd name="T37" fmla="*/ 1047 h 1112"/>
                  <a:gd name="T38" fmla="*/ 262 w 1219"/>
                  <a:gd name="T39" fmla="*/ 903 h 1112"/>
                  <a:gd name="T40" fmla="*/ 262 w 1219"/>
                  <a:gd name="T41" fmla="*/ 209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9" h="1112">
                    <a:moveTo>
                      <a:pt x="577" y="1111"/>
                    </a:moveTo>
                    <a:cubicBezTo>
                      <a:pt x="577" y="1112"/>
                      <a:pt x="577" y="1112"/>
                      <a:pt x="577" y="1112"/>
                    </a:cubicBezTo>
                    <a:cubicBezTo>
                      <a:pt x="610" y="1112"/>
                      <a:pt x="610" y="1112"/>
                      <a:pt x="610" y="1112"/>
                    </a:cubicBezTo>
                    <a:cubicBezTo>
                      <a:pt x="730" y="1112"/>
                      <a:pt x="844" y="1074"/>
                      <a:pt x="940" y="1003"/>
                    </a:cubicBezTo>
                    <a:cubicBezTo>
                      <a:pt x="962" y="987"/>
                      <a:pt x="983" y="969"/>
                      <a:pt x="1002" y="949"/>
                    </a:cubicBezTo>
                    <a:cubicBezTo>
                      <a:pt x="1022" y="930"/>
                      <a:pt x="1040" y="908"/>
                      <a:pt x="1057" y="886"/>
                    </a:cubicBezTo>
                    <a:cubicBezTo>
                      <a:pt x="1219" y="667"/>
                      <a:pt x="1196" y="356"/>
                      <a:pt x="1003" y="163"/>
                    </a:cubicBezTo>
                    <a:cubicBezTo>
                      <a:pt x="898" y="58"/>
                      <a:pt x="758" y="0"/>
                      <a:pt x="610" y="0"/>
                    </a:cubicBezTo>
                    <a:cubicBezTo>
                      <a:pt x="461" y="0"/>
                      <a:pt x="322" y="58"/>
                      <a:pt x="217" y="163"/>
                    </a:cubicBezTo>
                    <a:cubicBezTo>
                      <a:pt x="0" y="380"/>
                      <a:pt x="0" y="732"/>
                      <a:pt x="217" y="949"/>
                    </a:cubicBezTo>
                    <a:cubicBezTo>
                      <a:pt x="314" y="1046"/>
                      <a:pt x="441" y="1103"/>
                      <a:pt x="577" y="1111"/>
                    </a:cubicBezTo>
                    <a:close/>
                    <a:moveTo>
                      <a:pt x="262" y="209"/>
                    </a:moveTo>
                    <a:cubicBezTo>
                      <a:pt x="355" y="116"/>
                      <a:pt x="478" y="65"/>
                      <a:pt x="610" y="65"/>
                    </a:cubicBezTo>
                    <a:cubicBezTo>
                      <a:pt x="741" y="65"/>
                      <a:pt x="864" y="116"/>
                      <a:pt x="957" y="209"/>
                    </a:cubicBezTo>
                    <a:cubicBezTo>
                      <a:pt x="1127" y="380"/>
                      <a:pt x="1148" y="654"/>
                      <a:pt x="1005" y="848"/>
                    </a:cubicBezTo>
                    <a:cubicBezTo>
                      <a:pt x="990" y="867"/>
                      <a:pt x="974" y="886"/>
                      <a:pt x="957" y="903"/>
                    </a:cubicBezTo>
                    <a:cubicBezTo>
                      <a:pt x="939" y="921"/>
                      <a:pt x="921" y="937"/>
                      <a:pt x="901" y="951"/>
                    </a:cubicBezTo>
                    <a:cubicBezTo>
                      <a:pt x="817" y="1013"/>
                      <a:pt x="717" y="1046"/>
                      <a:pt x="612" y="1047"/>
                    </a:cubicBezTo>
                    <a:cubicBezTo>
                      <a:pt x="610" y="1047"/>
                      <a:pt x="610" y="1047"/>
                      <a:pt x="610" y="1047"/>
                    </a:cubicBezTo>
                    <a:cubicBezTo>
                      <a:pt x="478" y="1047"/>
                      <a:pt x="355" y="996"/>
                      <a:pt x="262" y="903"/>
                    </a:cubicBezTo>
                    <a:cubicBezTo>
                      <a:pt x="71" y="712"/>
                      <a:pt x="71" y="400"/>
                      <a:pt x="262"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Open Sans Light"/>
                </a:endParaRPr>
              </a:p>
            </p:txBody>
          </p:sp>
        </p:grpSp>
      </p:grpSp>
      <p:grpSp>
        <p:nvGrpSpPr>
          <p:cNvPr id="40" name="Group 39"/>
          <p:cNvGrpSpPr/>
          <p:nvPr/>
        </p:nvGrpSpPr>
        <p:grpSpPr>
          <a:xfrm>
            <a:off x="9303568" y="2733576"/>
            <a:ext cx="1397820" cy="1997751"/>
            <a:chOff x="9469818" y="2733576"/>
            <a:chExt cx="1397820" cy="1997751"/>
          </a:xfrm>
        </p:grpSpPr>
        <p:sp>
          <p:nvSpPr>
            <p:cNvPr id="27" name="Rectangle 26"/>
            <p:cNvSpPr/>
            <p:nvPr/>
          </p:nvSpPr>
          <p:spPr>
            <a:xfrm>
              <a:off x="9469818" y="4177329"/>
              <a:ext cx="1397820" cy="553998"/>
            </a:xfrm>
            <a:prstGeom prst="rect">
              <a:avLst/>
            </a:prstGeom>
            <a:noFill/>
            <a:ln>
              <a:noFill/>
            </a:ln>
          </p:spPr>
          <p:txBody>
            <a:bodyPr wrap="none" lIns="0" tIns="0" rIns="0" bIns="0">
              <a:spAutoFit/>
            </a:bodyPr>
            <a:lstStyle/>
            <a:p>
              <a:pPr marL="0" marR="0" lvl="0" indent="0" algn="ctr" defTabSz="1019175" eaLnBrk="1" fontAlgn="base" latinLnBrk="0" hangingPunct="1">
                <a:lnSpc>
                  <a:spcPct val="100000"/>
                </a:lnSpc>
                <a:spcBef>
                  <a:spcPct val="0"/>
                </a:spcBef>
                <a:spcAft>
                  <a:spcPct val="0"/>
                </a:spcAft>
                <a:buClrTx/>
                <a:buSzTx/>
                <a:buFontTx/>
                <a:buNone/>
                <a:tabLst/>
                <a:defRPr/>
              </a:pPr>
              <a:r>
                <a:rPr lang="en-US" kern="0" dirty="0" smtClean="0">
                  <a:cs typeface="Arial" charset="0"/>
                </a:rPr>
                <a:t>Unrecognized</a:t>
              </a:r>
              <a:br>
                <a:rPr lang="en-US" kern="0" dirty="0" smtClean="0">
                  <a:cs typeface="Arial" charset="0"/>
                </a:rPr>
              </a:br>
              <a:r>
                <a:rPr lang="en-US" kern="0" dirty="0" smtClean="0">
                  <a:cs typeface="Arial" charset="0"/>
                </a:rPr>
                <a:t>organizations</a:t>
              </a:r>
              <a:endParaRPr kumimoji="0" lang="en-US" b="0" i="0" u="none" strike="noStrike" kern="0" cap="none" spc="0" normalizeH="0" baseline="0" noProof="0" dirty="0" smtClean="0">
                <a:ln>
                  <a:noFill/>
                </a:ln>
                <a:effectLst/>
                <a:uLnTx/>
                <a:uFillTx/>
                <a:cs typeface="Arial" charset="0"/>
              </a:endParaRPr>
            </a:p>
          </p:txBody>
        </p:sp>
        <p:sp>
          <p:nvSpPr>
            <p:cNvPr id="28" name="Oval 25"/>
            <p:cNvSpPr/>
            <p:nvPr/>
          </p:nvSpPr>
          <p:spPr>
            <a:xfrm>
              <a:off x="9614200" y="2733576"/>
              <a:ext cx="1093016" cy="1311620"/>
            </a:xfrm>
            <a:custGeom>
              <a:avLst/>
              <a:gdLst/>
              <a:ahLst/>
              <a:cxnLst/>
              <a:rect l="l" t="t" r="r" b="b"/>
              <a:pathLst>
                <a:path w="1575162" h="1969685">
                  <a:moveTo>
                    <a:pt x="787581" y="0"/>
                  </a:moveTo>
                  <a:cubicBezTo>
                    <a:pt x="1222550" y="0"/>
                    <a:pt x="1575162" y="353619"/>
                    <a:pt x="1575162" y="789831"/>
                  </a:cubicBezTo>
                  <a:cubicBezTo>
                    <a:pt x="1575162" y="1164766"/>
                    <a:pt x="1314659" y="1478683"/>
                    <a:pt x="964883" y="1557833"/>
                  </a:cubicBezTo>
                  <a:lnTo>
                    <a:pt x="787580" y="1969685"/>
                  </a:lnTo>
                  <a:lnTo>
                    <a:pt x="610278" y="1557832"/>
                  </a:lnTo>
                  <a:cubicBezTo>
                    <a:pt x="260503" y="1478682"/>
                    <a:pt x="0" y="1164766"/>
                    <a:pt x="0" y="789831"/>
                  </a:cubicBezTo>
                  <a:cubicBezTo>
                    <a:pt x="0" y="353619"/>
                    <a:pt x="352612" y="0"/>
                    <a:pt x="787581" y="0"/>
                  </a:cubicBezTo>
                  <a:close/>
                </a:path>
              </a:pathLst>
            </a:custGeom>
            <a:solidFill>
              <a:schemeClr val="bg2">
                <a:lumMod val="50000"/>
              </a:schemeClr>
            </a:solidFill>
            <a:ln w="38100" cap="flat" cmpd="sng" algn="ctr">
              <a:solidFill>
                <a:schemeClr val="accent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sp>
          <p:nvSpPr>
            <p:cNvPr id="39" name="TextBox 38"/>
            <p:cNvSpPr txBox="1"/>
            <p:nvPr/>
          </p:nvSpPr>
          <p:spPr>
            <a:xfrm>
              <a:off x="9761517" y="2861953"/>
              <a:ext cx="783771" cy="830997"/>
            </a:xfrm>
            <a:prstGeom prst="rect">
              <a:avLst/>
            </a:prstGeom>
            <a:noFill/>
          </p:spPr>
          <p:txBody>
            <a:bodyPr wrap="square" rtlCol="0">
              <a:spAutoFit/>
            </a:bodyPr>
            <a:lstStyle/>
            <a:p>
              <a:pPr algn="ctr"/>
              <a:r>
                <a:rPr lang="en-US" sz="4800" b="1" dirty="0" smtClean="0">
                  <a:solidFill>
                    <a:schemeClr val="accent1"/>
                  </a:solidFill>
                  <a:latin typeface="Roboto Medium" panose="02000000000000000000" pitchFamily="2" charset="0"/>
                  <a:ea typeface="Roboto Medium" panose="02000000000000000000" pitchFamily="2" charset="0"/>
                </a:rPr>
                <a:t>?</a:t>
              </a:r>
              <a:endParaRPr lang="en-US" sz="4800" b="1" dirty="0">
                <a:solidFill>
                  <a:schemeClr val="accent1"/>
                </a:solidFill>
                <a:latin typeface="Roboto Medium" panose="02000000000000000000" pitchFamily="2" charset="0"/>
                <a:ea typeface="Roboto Medium" panose="02000000000000000000" pitchFamily="2" charset="0"/>
              </a:endParaRPr>
            </a:p>
          </p:txBody>
        </p:sp>
      </p:grpSp>
    </p:spTree>
    <p:extLst>
      <p:ext uri="{BB962C8B-B14F-4D97-AF65-F5344CB8AC3E}">
        <p14:creationId xmlns:p14="http://schemas.microsoft.com/office/powerpoint/2010/main" val="3812544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1249363" y="2833688"/>
            <a:ext cx="9861660" cy="3289300"/>
          </a:xfrm>
        </p:spPr>
        <p:txBody>
          <a:bodyPr/>
          <a:lstStyle/>
          <a:p>
            <a:r>
              <a:rPr lang="en-US" dirty="0">
                <a:latin typeface="Roboto Black" panose="02000000000000000000" pitchFamily="2" charset="0"/>
                <a:ea typeface="Roboto Black" panose="02000000000000000000" pitchFamily="2" charset="0"/>
              </a:rPr>
              <a:t>What role do you hold within your institution? </a:t>
            </a:r>
          </a:p>
          <a:p>
            <a:pPr marL="457200" indent="-457200">
              <a:buFont typeface="+mj-lt"/>
              <a:buAutoNum type="alphaLcPeriod"/>
            </a:pPr>
            <a:r>
              <a:rPr lang="en-US" dirty="0"/>
              <a:t>Internal Audit</a:t>
            </a:r>
          </a:p>
          <a:p>
            <a:pPr marL="457200" indent="-457200">
              <a:buFont typeface="+mj-lt"/>
              <a:buAutoNum type="alphaLcPeriod"/>
            </a:pPr>
            <a:r>
              <a:rPr lang="en-US" dirty="0"/>
              <a:t>Risk Management</a:t>
            </a:r>
          </a:p>
          <a:p>
            <a:pPr marL="457200" indent="-457200">
              <a:buFont typeface="+mj-lt"/>
              <a:buAutoNum type="alphaLcPeriod"/>
            </a:pPr>
            <a:r>
              <a:rPr lang="en-US" dirty="0"/>
              <a:t>General Counsel</a:t>
            </a:r>
          </a:p>
          <a:p>
            <a:pPr marL="457200" indent="-457200">
              <a:buFont typeface="+mj-lt"/>
              <a:buAutoNum type="alphaLcPeriod"/>
            </a:pPr>
            <a:r>
              <a:rPr lang="en-US" dirty="0"/>
              <a:t>Compliance</a:t>
            </a:r>
          </a:p>
          <a:p>
            <a:pPr marL="457200" indent="-457200">
              <a:buFont typeface="+mj-lt"/>
              <a:buAutoNum type="alphaLcPeriod"/>
            </a:pPr>
            <a:r>
              <a:rPr lang="en-US" dirty="0"/>
              <a:t>Other</a:t>
            </a:r>
          </a:p>
        </p:txBody>
      </p:sp>
      <p:sp>
        <p:nvSpPr>
          <p:cNvPr id="5" name="Title 4"/>
          <p:cNvSpPr>
            <a:spLocks noGrp="1"/>
          </p:cNvSpPr>
          <p:nvPr>
            <p:ph type="ctrTitle"/>
          </p:nvPr>
        </p:nvSpPr>
        <p:spPr/>
        <p:txBody>
          <a:bodyPr/>
          <a:lstStyle/>
          <a:p>
            <a:r>
              <a:rPr lang="en-US" dirty="0" smtClean="0"/>
              <a:t>Polling question #1</a:t>
            </a:r>
            <a:endParaRPr lang="en-US" dirty="0"/>
          </a:p>
        </p:txBody>
      </p:sp>
      <p:sp>
        <p:nvSpPr>
          <p:cNvPr id="7" name="Slide Number Placeholder 6"/>
          <p:cNvSpPr>
            <a:spLocks noGrp="1"/>
          </p:cNvSpPr>
          <p:nvPr>
            <p:ph type="sldNum" sz="quarter" idx="17"/>
          </p:nvPr>
        </p:nvSpPr>
        <p:spPr/>
        <p:txBody>
          <a:bodyPr/>
          <a:lstStyle/>
          <a:p>
            <a:fld id="{E1916EDC-475F-42AB-A2DD-C467482111D2}" type="slidenum">
              <a:rPr lang="en-US" smtClean="0"/>
              <a:t>11</a:t>
            </a:fld>
            <a:endParaRPr lang="en-US" dirty="0"/>
          </a:p>
        </p:txBody>
      </p:sp>
    </p:spTree>
    <p:extLst>
      <p:ext uri="{BB962C8B-B14F-4D97-AF65-F5344CB8AC3E}">
        <p14:creationId xmlns:p14="http://schemas.microsoft.com/office/powerpoint/2010/main" val="1435427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60421" y="3115649"/>
            <a:ext cx="5478780" cy="796479"/>
          </a:xfrm>
        </p:spPr>
        <p:txBody>
          <a:bodyPr/>
          <a:lstStyle/>
          <a:p>
            <a:r>
              <a:rPr lang="en-US" cap="all" dirty="0" smtClean="0"/>
              <a:t>Frameworks</a:t>
            </a:r>
            <a:endParaRPr lang="en-US" cap="all" dirty="0"/>
          </a:p>
        </p:txBody>
      </p:sp>
      <p:pic>
        <p:nvPicPr>
          <p:cNvPr id="13" name="Picture Placeholder 12"/>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205491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pPr marL="342900" indent="-342900">
              <a:buFont typeface="Arial" panose="020B0604020202020204" pitchFamily="34" charset="0"/>
              <a:buChar char="•"/>
            </a:pPr>
            <a:r>
              <a:rPr lang="en-US" dirty="0" smtClean="0"/>
              <a:t>Regulations</a:t>
            </a:r>
          </a:p>
          <a:p>
            <a:pPr marL="342900" indent="-342900">
              <a:buFont typeface="Arial" panose="020B0604020202020204" pitchFamily="34" charset="0"/>
              <a:buChar char="•"/>
            </a:pPr>
            <a:r>
              <a:rPr lang="en-US" dirty="0" smtClean="0"/>
              <a:t>Risk management</a:t>
            </a:r>
          </a:p>
          <a:p>
            <a:pPr marL="342900" indent="-342900">
              <a:buFont typeface="Arial" panose="020B0604020202020204" pitchFamily="34" charset="0"/>
              <a:buChar char="•"/>
            </a:pPr>
            <a:r>
              <a:rPr lang="en-US" dirty="0" smtClean="0"/>
              <a:t>Campus climate survey</a:t>
            </a:r>
            <a:endParaRPr lang="en-US" dirty="0"/>
          </a:p>
        </p:txBody>
      </p:sp>
      <p:pic>
        <p:nvPicPr>
          <p:cNvPr id="7" name="Picture Placeholder 6"/>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a:fillRect/>
          </a:stretch>
        </p:blipFill>
        <p:spPr/>
      </p:pic>
      <p:sp>
        <p:nvSpPr>
          <p:cNvPr id="4" name="Title 3"/>
          <p:cNvSpPr>
            <a:spLocks noGrp="1"/>
          </p:cNvSpPr>
          <p:nvPr>
            <p:ph type="ctrTitle"/>
          </p:nvPr>
        </p:nvSpPr>
        <p:spPr/>
        <p:txBody>
          <a:bodyPr/>
          <a:lstStyle/>
          <a:p>
            <a:r>
              <a:rPr lang="en-US" dirty="0" smtClean="0"/>
              <a:t>Frameworks</a:t>
            </a:r>
            <a:endParaRPr lang="en-US" dirty="0"/>
          </a:p>
        </p:txBody>
      </p:sp>
      <p:sp>
        <p:nvSpPr>
          <p:cNvPr id="6" name="Slide Number Placeholder 5"/>
          <p:cNvSpPr>
            <a:spLocks noGrp="1"/>
          </p:cNvSpPr>
          <p:nvPr>
            <p:ph type="sldNum" sz="quarter" idx="15"/>
          </p:nvPr>
        </p:nvSpPr>
        <p:spPr/>
        <p:txBody>
          <a:bodyPr/>
          <a:lstStyle/>
          <a:p>
            <a:fld id="{E1916EDC-475F-42AB-A2DD-C467482111D2}" type="slidenum">
              <a:rPr lang="en-US" smtClean="0"/>
              <a:t>13</a:t>
            </a:fld>
            <a:endParaRPr lang="en-US" dirty="0"/>
          </a:p>
        </p:txBody>
      </p:sp>
    </p:spTree>
    <p:extLst>
      <p:ext uri="{BB962C8B-B14F-4D97-AF65-F5344CB8AC3E}">
        <p14:creationId xmlns:p14="http://schemas.microsoft.com/office/powerpoint/2010/main" val="345363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1249363" y="2833688"/>
            <a:ext cx="9872293" cy="3289300"/>
          </a:xfrm>
        </p:spPr>
        <p:txBody>
          <a:bodyPr/>
          <a:lstStyle/>
          <a:p>
            <a:r>
              <a:rPr lang="en-US" dirty="0">
                <a:latin typeface="Roboto Black" panose="02000000000000000000" pitchFamily="2" charset="0"/>
                <a:ea typeface="Roboto Black" panose="02000000000000000000" pitchFamily="2" charset="0"/>
              </a:rPr>
              <a:t>What is the biggest risk you worry about related to Greek Life? </a:t>
            </a:r>
          </a:p>
          <a:p>
            <a:pPr marL="457200" indent="-457200">
              <a:buFont typeface="+mj-lt"/>
              <a:buAutoNum type="alphaLcPeriod"/>
            </a:pPr>
            <a:r>
              <a:rPr lang="en-US" dirty="0"/>
              <a:t>Reputational Risk (i.e., hazing or alcohol related incidents)</a:t>
            </a:r>
          </a:p>
          <a:p>
            <a:pPr marL="457200" indent="-457200">
              <a:buFont typeface="+mj-lt"/>
              <a:buAutoNum type="alphaLcPeriod"/>
            </a:pPr>
            <a:r>
              <a:rPr lang="en-US" dirty="0"/>
              <a:t>Financial Risk (i.e., lawsuits as a result of incidents)</a:t>
            </a:r>
          </a:p>
          <a:p>
            <a:pPr marL="457200" indent="-457200">
              <a:buFont typeface="+mj-lt"/>
              <a:buAutoNum type="alphaLcPeriod"/>
            </a:pPr>
            <a:r>
              <a:rPr lang="en-US" dirty="0"/>
              <a:t>Operational Risk (i.e., lack resources to adequately oversee the Greek community)</a:t>
            </a:r>
          </a:p>
          <a:p>
            <a:pPr marL="457200" indent="-457200">
              <a:buFont typeface="+mj-lt"/>
              <a:buAutoNum type="alphaLcPeriod"/>
            </a:pPr>
            <a:r>
              <a:rPr lang="en-US" dirty="0"/>
              <a:t>I don’t know</a:t>
            </a:r>
            <a:br>
              <a:rPr lang="en-US" dirty="0"/>
            </a:br>
            <a:endParaRPr lang="en-US" dirty="0"/>
          </a:p>
          <a:p>
            <a:endParaRPr lang="en-US" dirty="0"/>
          </a:p>
        </p:txBody>
      </p:sp>
      <p:sp>
        <p:nvSpPr>
          <p:cNvPr id="7" name="Title 6"/>
          <p:cNvSpPr>
            <a:spLocks noGrp="1"/>
          </p:cNvSpPr>
          <p:nvPr>
            <p:ph type="ctrTitle"/>
          </p:nvPr>
        </p:nvSpPr>
        <p:spPr/>
        <p:txBody>
          <a:bodyPr/>
          <a:lstStyle/>
          <a:p>
            <a:r>
              <a:rPr lang="en-US" dirty="0" smtClean="0"/>
              <a:t>Polling question #2</a:t>
            </a:r>
            <a:endParaRPr lang="en-US" dirty="0"/>
          </a:p>
        </p:txBody>
      </p:sp>
    </p:spTree>
    <p:extLst>
      <p:ext uri="{BB962C8B-B14F-4D97-AF65-F5344CB8AC3E}">
        <p14:creationId xmlns:p14="http://schemas.microsoft.com/office/powerpoint/2010/main" val="2131747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a:fillRect/>
          </a:stretch>
        </p:blipFill>
        <p:spPr/>
      </p:pic>
      <p:sp>
        <p:nvSpPr>
          <p:cNvPr id="4" name="Title 3"/>
          <p:cNvSpPr>
            <a:spLocks noGrp="1"/>
          </p:cNvSpPr>
          <p:nvPr>
            <p:ph type="ctrTitle"/>
          </p:nvPr>
        </p:nvSpPr>
        <p:spPr>
          <a:xfrm>
            <a:off x="3360421" y="3127527"/>
            <a:ext cx="5478780" cy="796479"/>
          </a:xfrm>
        </p:spPr>
        <p:txBody>
          <a:bodyPr>
            <a:normAutofit/>
          </a:bodyPr>
          <a:lstStyle/>
          <a:p>
            <a:r>
              <a:rPr lang="en-US" sz="2800" cap="all" dirty="0" smtClean="0"/>
              <a:t>How internal audit can help</a:t>
            </a:r>
            <a:endParaRPr lang="en-US" sz="2800" cap="all" dirty="0"/>
          </a:p>
        </p:txBody>
      </p:sp>
    </p:spTree>
    <p:extLst>
      <p:ext uri="{BB962C8B-B14F-4D97-AF65-F5344CB8AC3E}">
        <p14:creationId xmlns:p14="http://schemas.microsoft.com/office/powerpoint/2010/main" val="2720624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quarter" idx="14"/>
          </p:nvPr>
        </p:nvSpPr>
        <p:spPr>
          <a:xfrm>
            <a:off x="765175" y="2959100"/>
            <a:ext cx="4622300" cy="3289300"/>
          </a:xfrm>
        </p:spPr>
        <p:txBody>
          <a:bodyPr/>
          <a:lstStyle/>
          <a:p>
            <a:pPr marL="342900" indent="-342900">
              <a:buFont typeface="Arial" panose="020B0604020202020204" pitchFamily="34" charset="0"/>
              <a:buChar char="•"/>
            </a:pPr>
            <a:r>
              <a:rPr lang="en-US" dirty="0">
                <a:latin typeface="Roboto" panose="02000000000000000000" pitchFamily="2" charset="0"/>
                <a:ea typeface="Roboto" panose="02000000000000000000" pitchFamily="2" charset="0"/>
              </a:rPr>
              <a:t>Policies and procedures</a:t>
            </a:r>
          </a:p>
          <a:p>
            <a:pPr marL="342900" indent="-342900">
              <a:buFont typeface="Arial" panose="020B0604020202020204" pitchFamily="34" charset="0"/>
              <a:buChar char="•"/>
            </a:pPr>
            <a:r>
              <a:rPr lang="en-US" dirty="0">
                <a:latin typeface="Roboto" panose="02000000000000000000" pitchFamily="2" charset="0"/>
                <a:ea typeface="Roboto" panose="02000000000000000000" pitchFamily="2" charset="0"/>
              </a:rPr>
              <a:t>Resources</a:t>
            </a:r>
          </a:p>
          <a:p>
            <a:pPr marL="342900" indent="-342900">
              <a:buFont typeface="Arial" panose="020B0604020202020204" pitchFamily="34" charset="0"/>
              <a:buChar char="•"/>
            </a:pPr>
            <a:r>
              <a:rPr lang="en-US" dirty="0">
                <a:latin typeface="Roboto" panose="02000000000000000000" pitchFamily="2" charset="0"/>
                <a:ea typeface="Roboto" panose="02000000000000000000" pitchFamily="2" charset="0"/>
              </a:rPr>
              <a:t>Training and education</a:t>
            </a:r>
          </a:p>
          <a:p>
            <a:pPr marL="342900" indent="-342900">
              <a:buFont typeface="Arial" panose="020B0604020202020204" pitchFamily="34" charset="0"/>
              <a:buChar char="•"/>
            </a:pPr>
            <a:r>
              <a:rPr lang="en-US" dirty="0">
                <a:latin typeface="Roboto" panose="02000000000000000000" pitchFamily="2" charset="0"/>
                <a:ea typeface="Roboto" panose="02000000000000000000" pitchFamily="2" charset="0"/>
              </a:rPr>
              <a:t>Reporting and evaluation</a:t>
            </a:r>
          </a:p>
          <a:p>
            <a:pPr marL="342900" indent="-342900">
              <a:buFont typeface="Arial" panose="020B0604020202020204" pitchFamily="34" charset="0"/>
              <a:buChar char="•"/>
            </a:pPr>
            <a:endParaRPr lang="en-US" dirty="0">
              <a:latin typeface="Roboto" panose="02000000000000000000" pitchFamily="2" charset="0"/>
              <a:ea typeface="Roboto" panose="02000000000000000000" pitchFamily="2" charset="0"/>
            </a:endParaRPr>
          </a:p>
        </p:txBody>
      </p:sp>
      <p:sp>
        <p:nvSpPr>
          <p:cNvPr id="7" name="Title 6"/>
          <p:cNvSpPr>
            <a:spLocks noGrp="1"/>
          </p:cNvSpPr>
          <p:nvPr>
            <p:ph type="ctrTitle"/>
          </p:nvPr>
        </p:nvSpPr>
        <p:spPr/>
        <p:txBody>
          <a:bodyPr/>
          <a:lstStyle/>
          <a:p>
            <a:r>
              <a:rPr lang="en-US" dirty="0" smtClean="0"/>
              <a:t>Assess</a:t>
            </a:r>
            <a:endParaRPr lang="en-US" dirty="0"/>
          </a:p>
        </p:txBody>
      </p:sp>
      <p:sp>
        <p:nvSpPr>
          <p:cNvPr id="6" name="Slide Number Placeholder 5"/>
          <p:cNvSpPr>
            <a:spLocks noGrp="1"/>
          </p:cNvSpPr>
          <p:nvPr>
            <p:ph type="sldNum" sz="quarter" idx="16"/>
          </p:nvPr>
        </p:nvSpPr>
        <p:spPr/>
        <p:txBody>
          <a:bodyPr/>
          <a:lstStyle/>
          <a:p>
            <a:fld id="{E1916EDC-475F-42AB-A2DD-C467482111D2}" type="slidenum">
              <a:rPr lang="en-US" smtClean="0"/>
              <a:t>16</a:t>
            </a:fld>
            <a:endParaRPr lang="en-US" dirty="0"/>
          </a:p>
        </p:txBody>
      </p:sp>
      <p:graphicFrame>
        <p:nvGraphicFramePr>
          <p:cNvPr id="24" name="Diagram 23"/>
          <p:cNvGraphicFramePr>
            <a:graphicFrameLocks noChangeAspect="1"/>
          </p:cNvGraphicFramePr>
          <p:nvPr>
            <p:extLst>
              <p:ext uri="{D42A27DB-BD31-4B8C-83A1-F6EECF244321}">
                <p14:modId xmlns:p14="http://schemas.microsoft.com/office/powerpoint/2010/main" val="1645639969"/>
              </p:ext>
            </p:extLst>
          </p:nvPr>
        </p:nvGraphicFramePr>
        <p:xfrm>
          <a:off x="6375368" y="1203702"/>
          <a:ext cx="6675893" cy="4450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3816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4"/>
          </p:nvPr>
        </p:nvSpPr>
        <p:spPr>
          <a:xfrm>
            <a:off x="765175" y="2959100"/>
            <a:ext cx="4139334" cy="3289300"/>
          </a:xfrm>
        </p:spPr>
        <p:txBody>
          <a:bodyPr/>
          <a:lstStyle/>
          <a:p>
            <a:pPr marL="342900" indent="-342900">
              <a:buFont typeface="Arial" panose="020B0604020202020204" pitchFamily="34" charset="0"/>
              <a:buChar char="•"/>
            </a:pPr>
            <a:r>
              <a:rPr lang="en-US" dirty="0">
                <a:latin typeface="Roboto Medium" panose="02000000000000000000" pitchFamily="2" charset="0"/>
                <a:ea typeface="Roboto Medium" panose="02000000000000000000" pitchFamily="2" charset="0"/>
              </a:rPr>
              <a:t>Roles and responsibilities</a:t>
            </a:r>
          </a:p>
          <a:p>
            <a:pPr marL="342900" indent="-342900">
              <a:buFont typeface="Arial" panose="020B0604020202020204" pitchFamily="34" charset="0"/>
              <a:buChar char="•"/>
            </a:pPr>
            <a:r>
              <a:rPr lang="en-US" dirty="0">
                <a:latin typeface="Roboto Medium" panose="02000000000000000000" pitchFamily="2" charset="0"/>
                <a:ea typeface="Roboto Medium" panose="02000000000000000000" pitchFamily="2" charset="0"/>
              </a:rPr>
              <a:t>Communication mechanisms </a:t>
            </a:r>
          </a:p>
          <a:p>
            <a:pPr marL="342900" indent="-342900">
              <a:buFont typeface="Arial" panose="020B0604020202020204" pitchFamily="34" charset="0"/>
              <a:buChar char="•"/>
            </a:pPr>
            <a:r>
              <a:rPr lang="en-US" dirty="0">
                <a:latin typeface="Roboto Medium" panose="02000000000000000000" pitchFamily="2" charset="0"/>
                <a:ea typeface="Roboto Medium" panose="02000000000000000000" pitchFamily="2" charset="0"/>
              </a:rPr>
              <a:t>Incident response evaluation and consistency </a:t>
            </a:r>
          </a:p>
          <a:p>
            <a:pPr marL="342900" indent="-342900">
              <a:buFont typeface="Arial" panose="020B0604020202020204" pitchFamily="34" charset="0"/>
              <a:buChar char="•"/>
            </a:pPr>
            <a:endParaRPr lang="en-US" dirty="0">
              <a:latin typeface="Roboto Medium" panose="02000000000000000000" pitchFamily="2" charset="0"/>
              <a:ea typeface="Roboto Medium" panose="02000000000000000000" pitchFamily="2" charset="0"/>
            </a:endParaRPr>
          </a:p>
          <a:p>
            <a:pPr marL="342900" indent="-342900">
              <a:buFont typeface="Arial" panose="020B0604020202020204" pitchFamily="34" charset="0"/>
              <a:buChar char="•"/>
            </a:pPr>
            <a:endParaRPr lang="en-US" dirty="0">
              <a:latin typeface="Roboto Medium" panose="02000000000000000000" pitchFamily="2" charset="0"/>
              <a:ea typeface="Roboto Medium" panose="02000000000000000000" pitchFamily="2" charset="0"/>
            </a:endParaRPr>
          </a:p>
          <a:p>
            <a:pPr marL="342900" indent="-342900">
              <a:buFont typeface="Arial" panose="020B0604020202020204" pitchFamily="34" charset="0"/>
              <a:buChar char="•"/>
            </a:pPr>
            <a:endParaRPr lang="en-US" dirty="0">
              <a:latin typeface="Roboto Medium" panose="02000000000000000000" pitchFamily="2" charset="0"/>
              <a:ea typeface="Roboto Medium" panose="02000000000000000000" pitchFamily="2" charset="0"/>
            </a:endParaRPr>
          </a:p>
        </p:txBody>
      </p:sp>
      <p:sp>
        <p:nvSpPr>
          <p:cNvPr id="7" name="Title 6"/>
          <p:cNvSpPr>
            <a:spLocks noGrp="1"/>
          </p:cNvSpPr>
          <p:nvPr>
            <p:ph type="ctrTitle"/>
          </p:nvPr>
        </p:nvSpPr>
        <p:spPr/>
        <p:txBody>
          <a:bodyPr/>
          <a:lstStyle/>
          <a:p>
            <a:r>
              <a:rPr lang="en-US" dirty="0" smtClean="0"/>
              <a:t>Capture</a:t>
            </a:r>
            <a:endParaRPr lang="en-US" dirty="0"/>
          </a:p>
        </p:txBody>
      </p:sp>
      <p:sp>
        <p:nvSpPr>
          <p:cNvPr id="6" name="Slide Number Placeholder 5"/>
          <p:cNvSpPr>
            <a:spLocks noGrp="1"/>
          </p:cNvSpPr>
          <p:nvPr>
            <p:ph type="sldNum" sz="quarter" idx="4294967295"/>
          </p:nvPr>
        </p:nvSpPr>
        <p:spPr>
          <a:xfrm>
            <a:off x="9448800" y="6391275"/>
            <a:ext cx="2743200" cy="365125"/>
          </a:xfrm>
        </p:spPr>
        <p:txBody>
          <a:bodyPr/>
          <a:lstStyle/>
          <a:p>
            <a:fld id="{E1916EDC-475F-42AB-A2DD-C467482111D2}" type="slidenum">
              <a:rPr lang="en-US" smtClean="0"/>
              <a:t>17</a:t>
            </a:fld>
            <a:endParaRPr lang="en-US" dirty="0"/>
          </a:p>
        </p:txBody>
      </p:sp>
      <p:graphicFrame>
        <p:nvGraphicFramePr>
          <p:cNvPr id="14" name="Diagram 13"/>
          <p:cNvGraphicFramePr>
            <a:graphicFrameLocks noChangeAspect="1"/>
          </p:cNvGraphicFramePr>
          <p:nvPr>
            <p:extLst>
              <p:ext uri="{D42A27DB-BD31-4B8C-83A1-F6EECF244321}">
                <p14:modId xmlns:p14="http://schemas.microsoft.com/office/powerpoint/2010/main" val="3157047809"/>
              </p:ext>
            </p:extLst>
          </p:nvPr>
        </p:nvGraphicFramePr>
        <p:xfrm>
          <a:off x="6375368" y="1203702"/>
          <a:ext cx="6675893" cy="4450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17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765174" y="2959100"/>
            <a:ext cx="5327281" cy="3289300"/>
          </a:xfrm>
        </p:spPr>
        <p:txBody>
          <a:bodyPr/>
          <a:lstStyle/>
          <a:p>
            <a:pPr marL="342900" indent="-342900">
              <a:buFont typeface="Arial" panose="020B0604020202020204" pitchFamily="34" charset="0"/>
              <a:buChar char="•"/>
            </a:pPr>
            <a:r>
              <a:rPr lang="en-US" dirty="0">
                <a:latin typeface="Roboto Medium" panose="02000000000000000000" pitchFamily="2" charset="0"/>
                <a:ea typeface="Roboto Medium" panose="02000000000000000000" pitchFamily="2" charset="0"/>
              </a:rPr>
              <a:t>Test compliance with regulatory requirements </a:t>
            </a:r>
          </a:p>
          <a:p>
            <a:pPr marL="342900" indent="-342900">
              <a:buFont typeface="Arial" panose="020B0604020202020204" pitchFamily="34" charset="0"/>
              <a:buChar char="•"/>
            </a:pPr>
            <a:r>
              <a:rPr lang="en-US" dirty="0">
                <a:latin typeface="Roboto Medium" panose="02000000000000000000" pitchFamily="2" charset="0"/>
                <a:ea typeface="Roboto Medium" panose="02000000000000000000" pitchFamily="2" charset="0"/>
              </a:rPr>
              <a:t>Test the effectiveness of incident and conduct reporting</a:t>
            </a:r>
          </a:p>
          <a:p>
            <a:pPr marL="342900" indent="-342900">
              <a:buFont typeface="Arial" panose="020B0604020202020204" pitchFamily="34" charset="0"/>
              <a:buChar char="•"/>
            </a:pPr>
            <a:r>
              <a:rPr lang="en-US" dirty="0">
                <a:latin typeface="Roboto Medium" panose="02000000000000000000" pitchFamily="2" charset="0"/>
                <a:ea typeface="Roboto Medium" panose="02000000000000000000" pitchFamily="2" charset="0"/>
              </a:rPr>
              <a:t>Test the effectiveness of chapter accreditations</a:t>
            </a:r>
          </a:p>
          <a:p>
            <a:pPr marL="342900" indent="-342900">
              <a:buFont typeface="Arial" panose="020B0604020202020204" pitchFamily="34" charset="0"/>
              <a:buChar char="•"/>
            </a:pPr>
            <a:endParaRPr lang="en-US" dirty="0">
              <a:latin typeface="Roboto Medium" panose="02000000000000000000" pitchFamily="2" charset="0"/>
              <a:ea typeface="Roboto Medium" panose="02000000000000000000" pitchFamily="2" charset="0"/>
            </a:endParaRPr>
          </a:p>
        </p:txBody>
      </p:sp>
      <p:sp>
        <p:nvSpPr>
          <p:cNvPr id="5" name="Title 4"/>
          <p:cNvSpPr>
            <a:spLocks noGrp="1"/>
          </p:cNvSpPr>
          <p:nvPr>
            <p:ph type="ctrTitle"/>
          </p:nvPr>
        </p:nvSpPr>
        <p:spPr/>
        <p:txBody>
          <a:bodyPr/>
          <a:lstStyle/>
          <a:p>
            <a:r>
              <a:rPr lang="en-US" dirty="0" smtClean="0"/>
              <a:t>Evaluate</a:t>
            </a:r>
            <a:endParaRPr lang="en-US" dirty="0"/>
          </a:p>
        </p:txBody>
      </p:sp>
      <p:graphicFrame>
        <p:nvGraphicFramePr>
          <p:cNvPr id="7" name="Diagram 6"/>
          <p:cNvGraphicFramePr>
            <a:graphicFrameLocks noChangeAspect="1"/>
          </p:cNvGraphicFramePr>
          <p:nvPr>
            <p:extLst>
              <p:ext uri="{D42A27DB-BD31-4B8C-83A1-F6EECF244321}">
                <p14:modId xmlns:p14="http://schemas.microsoft.com/office/powerpoint/2010/main" val="2073675685"/>
              </p:ext>
            </p:extLst>
          </p:nvPr>
        </p:nvGraphicFramePr>
        <p:xfrm>
          <a:off x="6384893" y="1201605"/>
          <a:ext cx="6675893" cy="4450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1766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4"/>
          </p:nvPr>
        </p:nvSpPr>
        <p:spPr>
          <a:xfrm>
            <a:off x="765174" y="2959100"/>
            <a:ext cx="4863729" cy="3289300"/>
          </a:xfrm>
        </p:spPr>
        <p:txBody>
          <a:bodyPr/>
          <a:lstStyle/>
          <a:p>
            <a:pPr marL="342900" indent="-342900">
              <a:buFont typeface="Arial" panose="020B0604020202020204" pitchFamily="34" charset="0"/>
              <a:buChar char="•"/>
            </a:pPr>
            <a:r>
              <a:rPr lang="en-US" dirty="0">
                <a:latin typeface="Roboto Medium" panose="02000000000000000000" pitchFamily="2" charset="0"/>
                <a:ea typeface="Roboto Medium" panose="02000000000000000000" pitchFamily="2" charset="0"/>
              </a:rPr>
              <a:t>Oversight mechanisms</a:t>
            </a:r>
          </a:p>
          <a:p>
            <a:pPr marL="342900" indent="-342900">
              <a:buFont typeface="Arial" panose="020B0604020202020204" pitchFamily="34" charset="0"/>
              <a:buChar char="•"/>
            </a:pPr>
            <a:r>
              <a:rPr lang="en-US" dirty="0">
                <a:latin typeface="Roboto Medium" panose="02000000000000000000" pitchFamily="2" charset="0"/>
                <a:ea typeface="Roboto Medium" panose="02000000000000000000" pitchFamily="2" charset="0"/>
              </a:rPr>
              <a:t>Incident response </a:t>
            </a:r>
          </a:p>
          <a:p>
            <a:pPr marL="342900" indent="-342900">
              <a:buFont typeface="Arial" panose="020B0604020202020204" pitchFamily="34" charset="0"/>
              <a:buChar char="•"/>
            </a:pPr>
            <a:r>
              <a:rPr lang="en-US" dirty="0">
                <a:latin typeface="Roboto Medium" panose="02000000000000000000" pitchFamily="2" charset="0"/>
                <a:ea typeface="Roboto Medium" panose="02000000000000000000" pitchFamily="2" charset="0"/>
              </a:rPr>
              <a:t>Reporting and evaluation tools</a:t>
            </a:r>
          </a:p>
          <a:p>
            <a:pPr marL="342900" indent="-342900">
              <a:buFont typeface="Arial" panose="020B0604020202020204" pitchFamily="34" charset="0"/>
              <a:buChar char="•"/>
            </a:pPr>
            <a:endParaRPr lang="en-US" dirty="0">
              <a:latin typeface="Roboto Medium" panose="02000000000000000000" pitchFamily="2" charset="0"/>
              <a:ea typeface="Roboto Medium" panose="02000000000000000000" pitchFamily="2" charset="0"/>
            </a:endParaRPr>
          </a:p>
        </p:txBody>
      </p:sp>
      <p:sp>
        <p:nvSpPr>
          <p:cNvPr id="7" name="Title 6"/>
          <p:cNvSpPr>
            <a:spLocks noGrp="1"/>
          </p:cNvSpPr>
          <p:nvPr>
            <p:ph type="ctrTitle"/>
          </p:nvPr>
        </p:nvSpPr>
        <p:spPr/>
        <p:txBody>
          <a:bodyPr/>
          <a:lstStyle/>
          <a:p>
            <a:r>
              <a:rPr lang="en-US" dirty="0" smtClean="0"/>
              <a:t>Analyze</a:t>
            </a:r>
            <a:endParaRPr lang="en-US" dirty="0"/>
          </a:p>
        </p:txBody>
      </p:sp>
      <p:graphicFrame>
        <p:nvGraphicFramePr>
          <p:cNvPr id="11" name="Diagram 10"/>
          <p:cNvGraphicFramePr>
            <a:graphicFrameLocks noChangeAspect="1"/>
          </p:cNvGraphicFramePr>
          <p:nvPr>
            <p:extLst>
              <p:ext uri="{D42A27DB-BD31-4B8C-83A1-F6EECF244321}">
                <p14:modId xmlns:p14="http://schemas.microsoft.com/office/powerpoint/2010/main" val="4217280841"/>
              </p:ext>
            </p:extLst>
          </p:nvPr>
        </p:nvGraphicFramePr>
        <p:xfrm>
          <a:off x="6430997" y="1225355"/>
          <a:ext cx="6675893" cy="4450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7700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latin typeface="+mn-lt"/>
                <a:cs typeface="Arial" panose="020B0604020202020204" pitchFamily="34" charset="0"/>
              </a:rPr>
              <a:t>Today’s webinar moderator</a:t>
            </a:r>
            <a:endParaRPr lang="en-US" dirty="0">
              <a:latin typeface="+mn-lt"/>
              <a:cs typeface="Arial" panose="020B0604020202020204" pitchFamily="34" charset="0"/>
            </a:endParaRPr>
          </a:p>
        </p:txBody>
      </p:sp>
      <p:sp>
        <p:nvSpPr>
          <p:cNvPr id="6" name="Text Placeholder 5"/>
          <p:cNvSpPr>
            <a:spLocks noGrp="1"/>
          </p:cNvSpPr>
          <p:nvPr>
            <p:ph type="body" sz="quarter" idx="13"/>
          </p:nvPr>
        </p:nvSpPr>
        <p:spPr/>
        <p:txBody>
          <a:bodyPr/>
          <a:lstStyle/>
          <a:p>
            <a:r>
              <a:rPr lang="en-US" dirty="0" smtClean="0">
                <a:cs typeface="Arial" panose="020B0604020202020204" pitchFamily="34" charset="0"/>
              </a:rPr>
              <a:t>Introductions</a:t>
            </a:r>
            <a:endParaRPr lang="en-US" dirty="0">
              <a:cs typeface="Arial" panose="020B0604020202020204" pitchFamily="34" charset="0"/>
            </a:endParaRPr>
          </a:p>
        </p:txBody>
      </p:sp>
      <p:sp>
        <p:nvSpPr>
          <p:cNvPr id="2" name="Slide Number Placeholder 1"/>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16EDC-475F-42AB-A2DD-C467482111D2}" type="slidenum">
              <a:rPr kumimoji="0" lang="en-US" sz="1200" b="0" i="0" u="none" strike="noStrike" kern="1200" cap="none" spc="0" normalizeH="0" baseline="0" noProof="0" smtClean="0">
                <a:ln>
                  <a:noFill/>
                </a:ln>
                <a:solidFill>
                  <a:prstClr val="white"/>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Roboto Light"/>
              <a:ea typeface="+mn-ea"/>
              <a:cs typeface="+mn-cs"/>
            </a:endParaRPr>
          </a:p>
        </p:txBody>
      </p:sp>
      <p:sp>
        <p:nvSpPr>
          <p:cNvPr id="8" name="TextBox 7"/>
          <p:cNvSpPr txBox="1"/>
          <p:nvPr/>
        </p:nvSpPr>
        <p:spPr>
          <a:xfrm>
            <a:off x="3775045" y="2707377"/>
            <a:ext cx="52578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C9EC51"/>
                </a:solidFill>
                <a:effectLst/>
                <a:uLnTx/>
                <a:uFillTx/>
                <a:latin typeface="Roboto Black" panose="02000000000000000000" pitchFamily="2" charset="0"/>
                <a:ea typeface="Roboto Black" panose="02000000000000000000" pitchFamily="2" charset="0"/>
                <a:cs typeface="Arial" panose="020B0604020202020204" pitchFamily="34" charset="0"/>
              </a:rPr>
              <a:t>Amy Hughes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Roboto Light"/>
                <a:ea typeface="+mn-ea"/>
                <a:cs typeface="Arial" panose="020B0604020202020204" pitchFamily="34" charset="0"/>
              </a:rPr>
              <a:t>ACUA Distance Learning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Roboto Light"/>
                <a:ea typeface="+mn-ea"/>
                <a:cs typeface="Arial" panose="020B0604020202020204" pitchFamily="34" charset="0"/>
              </a:rPr>
              <a:t>Director of Internal Audit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Roboto Light"/>
                <a:ea typeface="+mn-ea"/>
                <a:cs typeface="Arial" panose="020B0604020202020204" pitchFamily="34" charset="0"/>
              </a:rPr>
              <a:t>Michigan Technological University  </a:t>
            </a:r>
            <a:endParaRPr kumimoji="0" lang="en-US" sz="2000" b="0" i="0" u="none" strike="noStrike" kern="1200" cap="none" spc="0" normalizeH="0" baseline="0" noProof="0" dirty="0">
              <a:ln>
                <a:noFill/>
              </a:ln>
              <a:solidFill>
                <a:prstClr val="white"/>
              </a:solidFill>
              <a:effectLst/>
              <a:uLnTx/>
              <a:uFillTx/>
              <a:latin typeface="Roboto Light"/>
              <a:ea typeface="+mn-ea"/>
              <a:cs typeface="Arial" panose="020B0604020202020204" pitchFamily="34" charset="0"/>
            </a:endParaRPr>
          </a:p>
        </p:txBody>
      </p:sp>
      <p:pic>
        <p:nvPicPr>
          <p:cNvPr id="10" name="Picture 2" descr="Amy L. Hug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363" y="2707377"/>
            <a:ext cx="1689652" cy="2286000"/>
          </a:xfrm>
          <a:prstGeom prst="rect">
            <a:avLst/>
          </a:prstGeom>
          <a:ln w="28575">
            <a:solidFill>
              <a:schemeClr val="accent1"/>
            </a:solidFill>
          </a:ln>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5045" y="4142113"/>
            <a:ext cx="1554480" cy="851264"/>
          </a:xfrm>
          <a:prstGeom prst="rect">
            <a:avLst/>
          </a:prstGeom>
        </p:spPr>
      </p:pic>
    </p:spTree>
    <p:extLst>
      <p:ext uri="{BB962C8B-B14F-4D97-AF65-F5344CB8AC3E}">
        <p14:creationId xmlns:p14="http://schemas.microsoft.com/office/powerpoint/2010/main" val="2699885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1249363" y="2833688"/>
            <a:ext cx="9319400" cy="3289300"/>
          </a:xfrm>
        </p:spPr>
        <p:txBody>
          <a:bodyPr/>
          <a:lstStyle/>
          <a:p>
            <a:r>
              <a:rPr lang="en-US" dirty="0">
                <a:latin typeface="Roboto Black" panose="02000000000000000000" pitchFamily="2" charset="0"/>
                <a:ea typeface="Roboto Black" panose="02000000000000000000" pitchFamily="2" charset="0"/>
              </a:rPr>
              <a:t>Are training programs related to hazing, sexual conduct and alcohol mandatory for all students?</a:t>
            </a:r>
          </a:p>
          <a:p>
            <a:pPr marL="457200" indent="-457200">
              <a:buFont typeface="+mj-lt"/>
              <a:buAutoNum type="alphaLcPeriod"/>
            </a:pPr>
            <a:r>
              <a:rPr lang="en-US" dirty="0"/>
              <a:t>Yes</a:t>
            </a:r>
          </a:p>
          <a:p>
            <a:pPr marL="457200" indent="-457200">
              <a:buFont typeface="+mj-lt"/>
              <a:buAutoNum type="alphaLcPeriod"/>
            </a:pPr>
            <a:r>
              <a:rPr lang="en-US" dirty="0"/>
              <a:t>No</a:t>
            </a:r>
          </a:p>
          <a:p>
            <a:pPr marL="457200" indent="-457200">
              <a:buFont typeface="+mj-lt"/>
              <a:buAutoNum type="alphaLcPeriod"/>
            </a:pPr>
            <a:r>
              <a:rPr lang="en-US" dirty="0"/>
              <a:t>I don’t know</a:t>
            </a:r>
          </a:p>
          <a:p>
            <a:endParaRPr lang="en-US" dirty="0"/>
          </a:p>
        </p:txBody>
      </p:sp>
      <p:sp>
        <p:nvSpPr>
          <p:cNvPr id="5" name="Title 4"/>
          <p:cNvSpPr>
            <a:spLocks noGrp="1"/>
          </p:cNvSpPr>
          <p:nvPr>
            <p:ph type="ctrTitle"/>
          </p:nvPr>
        </p:nvSpPr>
        <p:spPr/>
        <p:txBody>
          <a:bodyPr/>
          <a:lstStyle/>
          <a:p>
            <a:r>
              <a:rPr lang="en-US" dirty="0" smtClean="0"/>
              <a:t>Polling question #3</a:t>
            </a:r>
            <a:endParaRPr lang="en-US" dirty="0"/>
          </a:p>
        </p:txBody>
      </p:sp>
    </p:spTree>
    <p:extLst>
      <p:ext uri="{BB962C8B-B14F-4D97-AF65-F5344CB8AC3E}">
        <p14:creationId xmlns:p14="http://schemas.microsoft.com/office/powerpoint/2010/main" val="441548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a:fillRect/>
          </a:stretch>
        </p:blipFill>
        <p:spPr/>
      </p:pic>
      <p:sp>
        <p:nvSpPr>
          <p:cNvPr id="7" name="Title 6"/>
          <p:cNvSpPr>
            <a:spLocks noGrp="1"/>
          </p:cNvSpPr>
          <p:nvPr>
            <p:ph type="ctrTitle"/>
          </p:nvPr>
        </p:nvSpPr>
        <p:spPr>
          <a:xfrm>
            <a:off x="3360421" y="3056271"/>
            <a:ext cx="5478780" cy="796479"/>
          </a:xfrm>
        </p:spPr>
        <p:txBody>
          <a:bodyPr/>
          <a:lstStyle/>
          <a:p>
            <a:r>
              <a:rPr lang="en-US" cap="all" dirty="0" smtClean="0"/>
              <a:t>Internal audit’s approach</a:t>
            </a:r>
            <a:endParaRPr lang="en-US" cap="all" dirty="0"/>
          </a:p>
        </p:txBody>
      </p:sp>
    </p:spTree>
    <p:extLst>
      <p:ext uri="{BB962C8B-B14F-4D97-AF65-F5344CB8AC3E}">
        <p14:creationId xmlns:p14="http://schemas.microsoft.com/office/powerpoint/2010/main" val="3783702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4"/>
          </p:nvPr>
        </p:nvSpPr>
        <p:spPr>
          <a:xfrm>
            <a:off x="1249363" y="2833688"/>
            <a:ext cx="9425725" cy="3289300"/>
          </a:xfrm>
        </p:spPr>
        <p:txBody>
          <a:bodyPr/>
          <a:lstStyle/>
          <a:p>
            <a:pPr marL="457200" indent="-457200">
              <a:buFont typeface="Arial" panose="020B0604020202020204" pitchFamily="34" charset="0"/>
              <a:buChar char="•"/>
            </a:pPr>
            <a:r>
              <a:rPr lang="en-US" dirty="0"/>
              <a:t>Compare institutional policies against applicable regulations</a:t>
            </a:r>
          </a:p>
          <a:p>
            <a:pPr marL="457200" indent="-457200">
              <a:buFont typeface="Arial" panose="020B0604020202020204" pitchFamily="34" charset="0"/>
              <a:buChar char="•"/>
            </a:pPr>
            <a:r>
              <a:rPr lang="en-US" dirty="0"/>
              <a:t>Perform gap analysis of organizational procedures and manuals</a:t>
            </a:r>
          </a:p>
          <a:p>
            <a:pPr marL="457200" indent="-457200">
              <a:buFont typeface="Arial" panose="020B0604020202020204" pitchFamily="34" charset="0"/>
              <a:buChar char="•"/>
            </a:pPr>
            <a:r>
              <a:rPr lang="en-US" dirty="0"/>
              <a:t>Verify chapter insurance coverage</a:t>
            </a:r>
          </a:p>
          <a:p>
            <a:pPr marL="457200" indent="-457200">
              <a:buFont typeface="Arial" panose="020B0604020202020204" pitchFamily="34" charset="0"/>
              <a:buChar char="•"/>
            </a:pPr>
            <a:r>
              <a:rPr lang="en-US" dirty="0"/>
              <a:t>Interview key process owners and stakeholders</a:t>
            </a:r>
          </a:p>
          <a:p>
            <a:pPr marL="457200" indent="-457200">
              <a:buFont typeface="Arial" panose="020B0604020202020204" pitchFamily="34" charset="0"/>
              <a:buChar char="•"/>
            </a:pPr>
            <a:r>
              <a:rPr lang="en-US" dirty="0"/>
              <a:t>Interview student leaders and members</a:t>
            </a:r>
          </a:p>
          <a:p>
            <a:pPr marL="457200" indent="-457200">
              <a:buFont typeface="Arial" panose="020B0604020202020204" pitchFamily="34" charset="0"/>
              <a:buChar char="•"/>
            </a:pPr>
            <a:endParaRPr lang="en-US" dirty="0"/>
          </a:p>
        </p:txBody>
      </p:sp>
      <p:sp>
        <p:nvSpPr>
          <p:cNvPr id="5" name="Title 4"/>
          <p:cNvSpPr>
            <a:spLocks noGrp="1"/>
          </p:cNvSpPr>
          <p:nvPr>
            <p:ph type="ctrTitle"/>
          </p:nvPr>
        </p:nvSpPr>
        <p:spPr/>
        <p:txBody>
          <a:bodyPr/>
          <a:lstStyle/>
          <a:p>
            <a:r>
              <a:rPr lang="en-US" dirty="0" smtClean="0"/>
              <a:t>Suggested approaches</a:t>
            </a:r>
            <a:endParaRPr lang="en-US" dirty="0"/>
          </a:p>
        </p:txBody>
      </p:sp>
    </p:spTree>
    <p:extLst>
      <p:ext uri="{BB962C8B-B14F-4D97-AF65-F5344CB8AC3E}">
        <p14:creationId xmlns:p14="http://schemas.microsoft.com/office/powerpoint/2010/main" val="14601391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4"/>
          </p:nvPr>
        </p:nvSpPr>
        <p:spPr>
          <a:xfrm>
            <a:off x="1249363" y="2833688"/>
            <a:ext cx="9627744" cy="3289300"/>
          </a:xfrm>
        </p:spPr>
        <p:txBody>
          <a:bodyPr/>
          <a:lstStyle/>
          <a:p>
            <a:pPr marL="457200" indent="-457200">
              <a:buFont typeface="Arial" panose="020B0604020202020204" pitchFamily="34" charset="0"/>
              <a:buChar char="•"/>
            </a:pPr>
            <a:r>
              <a:rPr lang="en-US" dirty="0"/>
              <a:t>Review, attend, and analyze training programs and materials</a:t>
            </a:r>
          </a:p>
          <a:p>
            <a:pPr marL="457200" indent="-457200">
              <a:buFont typeface="Arial" panose="020B0604020202020204" pitchFamily="34" charset="0"/>
              <a:buChar char="•"/>
            </a:pPr>
            <a:r>
              <a:rPr lang="en-US" dirty="0"/>
              <a:t>Assess new member programs and activities</a:t>
            </a:r>
          </a:p>
          <a:p>
            <a:pPr marL="457200" indent="-457200">
              <a:buFont typeface="Arial" panose="020B0604020202020204" pitchFamily="34" charset="0"/>
              <a:buChar char="•"/>
            </a:pPr>
            <a:r>
              <a:rPr lang="en-US" dirty="0"/>
              <a:t>Evaluate internal controls over monitoring and enforcement</a:t>
            </a:r>
          </a:p>
          <a:p>
            <a:pPr marL="457200" indent="-457200">
              <a:buFont typeface="Arial" panose="020B0604020202020204" pitchFamily="34" charset="0"/>
              <a:buChar char="•"/>
            </a:pPr>
            <a:r>
              <a:rPr lang="en-US" dirty="0"/>
              <a:t>Evaluate internal controls over finances</a:t>
            </a:r>
          </a:p>
          <a:p>
            <a:pPr marL="457200" indent="-457200">
              <a:buFont typeface="Arial" panose="020B0604020202020204" pitchFamily="34" charset="0"/>
              <a:buChar char="•"/>
            </a:pPr>
            <a:r>
              <a:rPr lang="en-US" dirty="0"/>
              <a:t>Compare institutional practices with peer and leading practices</a:t>
            </a:r>
          </a:p>
          <a:p>
            <a:pPr marL="342900" indent="-342900">
              <a:buFont typeface="Arial" panose="020B0604020202020204" pitchFamily="34" charset="0"/>
              <a:buChar char="•"/>
            </a:pPr>
            <a:endParaRPr lang="en-US" dirty="0"/>
          </a:p>
        </p:txBody>
      </p:sp>
      <p:sp>
        <p:nvSpPr>
          <p:cNvPr id="5" name="Title 4"/>
          <p:cNvSpPr>
            <a:spLocks noGrp="1"/>
          </p:cNvSpPr>
          <p:nvPr>
            <p:ph type="ctrTitle"/>
          </p:nvPr>
        </p:nvSpPr>
        <p:spPr/>
        <p:txBody>
          <a:bodyPr/>
          <a:lstStyle/>
          <a:p>
            <a:r>
              <a:rPr lang="en-US" dirty="0" smtClean="0"/>
              <a:t>Suggested approaches (continued)</a:t>
            </a:r>
            <a:endParaRPr lang="en-US" dirty="0"/>
          </a:p>
        </p:txBody>
      </p:sp>
    </p:spTree>
    <p:extLst>
      <p:ext uri="{BB962C8B-B14F-4D97-AF65-F5344CB8AC3E}">
        <p14:creationId xmlns:p14="http://schemas.microsoft.com/office/powerpoint/2010/main" val="795233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1249363" y="2833688"/>
            <a:ext cx="9425725" cy="3289300"/>
          </a:xfrm>
        </p:spPr>
        <p:txBody>
          <a:bodyPr/>
          <a:lstStyle/>
          <a:p>
            <a:r>
              <a:rPr lang="en-US" dirty="0">
                <a:latin typeface="Roboto Black" panose="02000000000000000000" pitchFamily="2" charset="0"/>
                <a:ea typeface="Roboto Black" panose="02000000000000000000" pitchFamily="2" charset="0"/>
              </a:rPr>
              <a:t>Has your organization performed a review related to Greek life or students organizations?</a:t>
            </a:r>
          </a:p>
          <a:p>
            <a:pPr marL="457200" indent="-457200">
              <a:buFont typeface="+mj-lt"/>
              <a:buAutoNum type="alphaLcPeriod"/>
            </a:pPr>
            <a:r>
              <a:rPr lang="en-US" dirty="0"/>
              <a:t>Yes</a:t>
            </a:r>
          </a:p>
          <a:p>
            <a:pPr marL="457200" indent="-457200">
              <a:buFont typeface="+mj-lt"/>
              <a:buAutoNum type="alphaLcPeriod"/>
            </a:pPr>
            <a:r>
              <a:rPr lang="en-US" dirty="0"/>
              <a:t>No</a:t>
            </a:r>
          </a:p>
          <a:p>
            <a:pPr marL="457200" indent="-457200">
              <a:buFont typeface="+mj-lt"/>
              <a:buAutoNum type="alphaLcPeriod"/>
            </a:pPr>
            <a:r>
              <a:rPr lang="en-US" dirty="0"/>
              <a:t>Not yet, but we are interested!</a:t>
            </a:r>
          </a:p>
          <a:p>
            <a:endParaRPr lang="en-US" dirty="0"/>
          </a:p>
        </p:txBody>
      </p:sp>
      <p:sp>
        <p:nvSpPr>
          <p:cNvPr id="5" name="Title 4"/>
          <p:cNvSpPr>
            <a:spLocks noGrp="1"/>
          </p:cNvSpPr>
          <p:nvPr>
            <p:ph type="ctrTitle"/>
          </p:nvPr>
        </p:nvSpPr>
        <p:spPr/>
        <p:txBody>
          <a:bodyPr/>
          <a:lstStyle/>
          <a:p>
            <a:r>
              <a:rPr lang="en-US" dirty="0" smtClean="0"/>
              <a:t>Polling question #4</a:t>
            </a:r>
            <a:endParaRPr lang="en-US" dirty="0"/>
          </a:p>
        </p:txBody>
      </p:sp>
    </p:spTree>
    <p:extLst>
      <p:ext uri="{BB962C8B-B14F-4D97-AF65-F5344CB8AC3E}">
        <p14:creationId xmlns:p14="http://schemas.microsoft.com/office/powerpoint/2010/main" val="2340399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a:fillRect/>
          </a:stretch>
        </p:blipFill>
        <p:spPr/>
      </p:pic>
      <p:sp>
        <p:nvSpPr>
          <p:cNvPr id="4" name="Title 3"/>
          <p:cNvSpPr>
            <a:spLocks noGrp="1"/>
          </p:cNvSpPr>
          <p:nvPr>
            <p:ph type="ctrTitle"/>
          </p:nvPr>
        </p:nvSpPr>
        <p:spPr>
          <a:xfrm>
            <a:off x="3360421" y="3186904"/>
            <a:ext cx="5478780" cy="796479"/>
          </a:xfrm>
        </p:spPr>
        <p:txBody>
          <a:bodyPr/>
          <a:lstStyle/>
          <a:p>
            <a:r>
              <a:rPr lang="en-US" cap="all" dirty="0" smtClean="0"/>
              <a:t>Questions?</a:t>
            </a:r>
            <a:endParaRPr lang="en-US" cap="all" dirty="0"/>
          </a:p>
        </p:txBody>
      </p:sp>
    </p:spTree>
    <p:extLst>
      <p:ext uri="{BB962C8B-B14F-4D97-AF65-F5344CB8AC3E}">
        <p14:creationId xmlns:p14="http://schemas.microsoft.com/office/powerpoint/2010/main" val="311279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1249363" y="2158409"/>
            <a:ext cx="9404460" cy="3964579"/>
          </a:xfrm>
        </p:spPr>
        <p:txBody>
          <a:bodyPr>
            <a:normAutofit fontScale="85000" lnSpcReduction="20000"/>
          </a:bodyPr>
          <a:lstStyle/>
          <a:p>
            <a:r>
              <a:rPr lang="en-US" dirty="0" smtClean="0"/>
              <a:t>Baker Tilly</a:t>
            </a:r>
          </a:p>
          <a:p>
            <a:pPr marL="342900" indent="-342900">
              <a:buFont typeface="Arial" panose="020B0604020202020204" pitchFamily="34" charset="0"/>
              <a:buChar char="•"/>
            </a:pPr>
            <a:r>
              <a:rPr lang="en-US" dirty="0"/>
              <a:t>Oversight of Greek life organizations</a:t>
            </a:r>
          </a:p>
          <a:p>
            <a:pPr marL="573088" lvl="1" indent="-342900">
              <a:buFont typeface="Arial" panose="020B0604020202020204" pitchFamily="34" charset="0"/>
              <a:buChar char="•"/>
            </a:pPr>
            <a:r>
              <a:rPr lang="en-US" i="1" dirty="0">
                <a:hlinkClick r:id="rId2"/>
              </a:rPr>
              <a:t>https://</a:t>
            </a:r>
            <a:r>
              <a:rPr lang="en-US" i="1" dirty="0" err="1">
                <a:hlinkClick r:id="rId2"/>
              </a:rPr>
              <a:t>www.bakertilly.com</a:t>
            </a:r>
            <a:r>
              <a:rPr lang="en-US" i="1" dirty="0">
                <a:hlinkClick r:id="rId2"/>
              </a:rPr>
              <a:t>/insights/oversight-of-greek-life-organizations</a:t>
            </a:r>
            <a:r>
              <a:rPr lang="en-US" i="1" dirty="0"/>
              <a:t> </a:t>
            </a:r>
          </a:p>
          <a:p>
            <a:endParaRPr lang="en-US" dirty="0" smtClean="0"/>
          </a:p>
          <a:p>
            <a:r>
              <a:rPr lang="en-US" dirty="0" smtClean="0"/>
              <a:t>Saint Joseph’s University</a:t>
            </a:r>
          </a:p>
          <a:p>
            <a:pPr marL="573088" lvl="1" indent="-342900">
              <a:buFont typeface="Arial" panose="020B0604020202020204" pitchFamily="34" charset="0"/>
              <a:buChar char="•"/>
            </a:pPr>
            <a:r>
              <a:rPr lang="en-US" dirty="0" smtClean="0"/>
              <a:t>Blank </a:t>
            </a:r>
            <a:r>
              <a:rPr lang="en-US" dirty="0"/>
              <a:t>Greek life RCM</a:t>
            </a:r>
          </a:p>
          <a:p>
            <a:pPr marL="573088" lvl="1" indent="-342900">
              <a:buFont typeface="Arial" panose="020B0604020202020204" pitchFamily="34" charset="0"/>
              <a:buChar char="•"/>
            </a:pPr>
            <a:r>
              <a:rPr lang="en-US" i="1" dirty="0" smtClean="0"/>
              <a:t>contact </a:t>
            </a:r>
            <a:r>
              <a:rPr lang="en-US" i="1" dirty="0"/>
              <a:t>Chris </a:t>
            </a:r>
            <a:r>
              <a:rPr lang="en-US" i="1" dirty="0" smtClean="0"/>
              <a:t>Garrity </a:t>
            </a:r>
            <a:r>
              <a:rPr lang="en-US" i="1" dirty="0" err="1" smtClean="0">
                <a:hlinkClick r:id="rId3"/>
              </a:rPr>
              <a:t>cgarrity@sju.edu</a:t>
            </a:r>
            <a:r>
              <a:rPr lang="en-US" i="1" smtClean="0"/>
              <a:t> </a:t>
            </a:r>
            <a:endParaRPr lang="en-US" i="1" dirty="0"/>
          </a:p>
          <a:p>
            <a:endParaRPr lang="en-US" dirty="0" smtClean="0"/>
          </a:p>
          <a:p>
            <a:r>
              <a:rPr lang="en-US" dirty="0" smtClean="0"/>
              <a:t>United </a:t>
            </a:r>
            <a:r>
              <a:rPr lang="en-US" dirty="0"/>
              <a:t>Educators:</a:t>
            </a:r>
          </a:p>
          <a:p>
            <a:pPr marL="342900" indent="-342900">
              <a:buFont typeface="Arial" panose="020B0604020202020204" pitchFamily="34" charset="0"/>
              <a:buChar char="•"/>
            </a:pPr>
            <a:r>
              <a:rPr lang="en-US" dirty="0"/>
              <a:t>Greeks and Risks: Lessons from Claims</a:t>
            </a:r>
          </a:p>
          <a:p>
            <a:pPr marL="573088" lvl="1" indent="-342900">
              <a:buFont typeface="Arial" panose="020B0604020202020204" pitchFamily="34" charset="0"/>
              <a:buChar char="•"/>
            </a:pPr>
            <a:r>
              <a:rPr lang="en-US" i="1" dirty="0" smtClean="0"/>
              <a:t>Available in the Resources section of </a:t>
            </a:r>
            <a:r>
              <a:rPr lang="en-US" i="1" dirty="0" err="1" smtClean="0"/>
              <a:t>ACUA</a:t>
            </a:r>
            <a:r>
              <a:rPr lang="en-US" i="1" dirty="0" smtClean="0"/>
              <a:t> connect  </a:t>
            </a:r>
            <a:endParaRPr lang="en-US" i="1" dirty="0"/>
          </a:p>
          <a:p>
            <a:pPr marL="342900" indent="-342900">
              <a:buFont typeface="Arial" panose="020B0604020202020204" pitchFamily="34" charset="0"/>
              <a:buChar char="•"/>
            </a:pPr>
            <a:r>
              <a:rPr lang="en-US" dirty="0"/>
              <a:t>Preventing Greek Organization Hazing Blog</a:t>
            </a:r>
          </a:p>
          <a:p>
            <a:pPr marL="573088" lvl="1" indent="-342900">
              <a:buFont typeface="Arial" panose="020B0604020202020204" pitchFamily="34" charset="0"/>
              <a:buChar char="•"/>
            </a:pPr>
            <a:r>
              <a:rPr lang="en-US" i="1" dirty="0">
                <a:hlinkClick r:id="rId4"/>
              </a:rPr>
              <a:t>https://</a:t>
            </a:r>
            <a:r>
              <a:rPr lang="en-US" i="1" dirty="0" smtClean="0">
                <a:hlinkClick r:id="rId4"/>
              </a:rPr>
              <a:t>www.edurisksolutions.org/Templates/template-blogs.aspx?pageid=47&amp;id=2808&amp;blogid=100</a:t>
            </a:r>
            <a:r>
              <a:rPr lang="en-US" i="1" dirty="0" smtClean="0"/>
              <a:t> </a:t>
            </a:r>
            <a:endParaRPr lang="en-US" i="1"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5" name="Title 4"/>
          <p:cNvSpPr>
            <a:spLocks noGrp="1"/>
          </p:cNvSpPr>
          <p:nvPr>
            <p:ph type="ctrTitle"/>
          </p:nvPr>
        </p:nvSpPr>
        <p:spPr/>
        <p:txBody>
          <a:bodyPr/>
          <a:lstStyle/>
          <a:p>
            <a:r>
              <a:rPr lang="en-US" dirty="0" smtClean="0"/>
              <a:t>Resources</a:t>
            </a:r>
            <a:endParaRPr lang="en-US" dirty="0"/>
          </a:p>
        </p:txBody>
      </p:sp>
    </p:spTree>
    <p:extLst>
      <p:ext uri="{BB962C8B-B14F-4D97-AF65-F5344CB8AC3E}">
        <p14:creationId xmlns:p14="http://schemas.microsoft.com/office/powerpoint/2010/main" val="2365169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latin typeface="+mn-lt"/>
                <a:cs typeface="Arial" panose="020B0604020202020204" pitchFamily="34" charset="0"/>
              </a:rPr>
              <a:t>GoToWebinar guide </a:t>
            </a:r>
            <a:endParaRPr lang="en-US" dirty="0">
              <a:latin typeface="+mn-lt"/>
              <a:cs typeface="Arial" panose="020B0604020202020204" pitchFamily="34" charset="0"/>
            </a:endParaRPr>
          </a:p>
        </p:txBody>
      </p:sp>
      <p:sp>
        <p:nvSpPr>
          <p:cNvPr id="9" name="Text Placeholder 8"/>
          <p:cNvSpPr>
            <a:spLocks noGrp="1"/>
          </p:cNvSpPr>
          <p:nvPr>
            <p:ph type="body" sz="quarter" idx="13"/>
          </p:nvPr>
        </p:nvSpPr>
        <p:spPr/>
        <p:txBody>
          <a:bodyPr/>
          <a:lstStyle/>
          <a:p>
            <a:r>
              <a:rPr lang="en-US" dirty="0" smtClean="0">
                <a:cs typeface="Arial" panose="020B0604020202020204" pitchFamily="34" charset="0"/>
              </a:rPr>
              <a:t>Introductions</a:t>
            </a:r>
            <a:endParaRPr lang="en-US" dirty="0">
              <a:cs typeface="Arial" panose="020B0604020202020204" pitchFamily="34" charset="0"/>
            </a:endParaRPr>
          </a:p>
        </p:txBody>
      </p:sp>
      <p:sp>
        <p:nvSpPr>
          <p:cNvPr id="2" name="Rectangle 1"/>
          <p:cNvSpPr/>
          <p:nvPr/>
        </p:nvSpPr>
        <p:spPr>
          <a:xfrm>
            <a:off x="1214159" y="2122602"/>
            <a:ext cx="9848886" cy="2585323"/>
          </a:xfrm>
          <a:prstGeom prst="rect">
            <a:avLst/>
          </a:prstGeom>
        </p:spPr>
        <p:txBody>
          <a:bodyPr wrap="square">
            <a:spAutoFit/>
          </a:bodyPr>
          <a:lstStyle/>
          <a:p>
            <a:pPr marL="285750" marR="0" lvl="3" indent="-285750" algn="l" defTabSz="914400" rtl="0" eaLnBrk="1" fontAlgn="auto" latinLnBrk="0" hangingPunct="1">
              <a:lnSpc>
                <a:spcPct val="100000"/>
              </a:lnSpc>
              <a:spcBef>
                <a:spcPts val="1000"/>
              </a:spcBef>
              <a:spcAft>
                <a:spcPts val="480"/>
              </a:spcAft>
              <a:buClr>
                <a:srgbClr val="000000"/>
              </a:buClr>
              <a:buSzTx/>
              <a:buFont typeface="Arial" panose="020B0604020202020204" pitchFamily="34" charset="0"/>
              <a:buChar char="•"/>
              <a:tabLst>
                <a:tab pos="180401" algn="l"/>
                <a:tab pos="316339" algn="l"/>
              </a:tabLst>
              <a:defRPr/>
            </a:pPr>
            <a:r>
              <a:rPr kumimoji="0" lang="en-US" sz="1600" b="1" i="0" u="none" strike="noStrike" kern="1200" cap="none" spc="0" normalizeH="0" baseline="0" noProof="0" dirty="0">
                <a:ln>
                  <a:noFill/>
                </a:ln>
                <a:solidFill>
                  <a:srgbClr val="000000"/>
                </a:solidFill>
                <a:effectLst/>
                <a:uLnTx/>
                <a:uFillTx/>
                <a:latin typeface="Roboto Light"/>
                <a:ea typeface="+mn-ea"/>
                <a:cs typeface="Arial" panose="020B0604020202020204" pitchFamily="34" charset="0"/>
              </a:rPr>
              <a:t>Everyone is muted to avoid background noise. </a:t>
            </a:r>
            <a:endParaRPr kumimoji="0" lang="en-US" sz="1600" b="1" i="0" u="none" strike="noStrike" kern="1200" cap="none" spc="0" normalizeH="0" baseline="0" noProof="0" dirty="0" smtClean="0">
              <a:ln>
                <a:noFill/>
              </a:ln>
              <a:solidFill>
                <a:srgbClr val="000000"/>
              </a:solidFill>
              <a:effectLst/>
              <a:uLnTx/>
              <a:uFillTx/>
              <a:latin typeface="Roboto Light"/>
              <a:ea typeface="+mn-ea"/>
              <a:cs typeface="Arial" panose="020B0604020202020204" pitchFamily="34" charset="0"/>
            </a:endParaRPr>
          </a:p>
          <a:p>
            <a:pPr marL="285750" marR="0" lvl="3" indent="-285750" algn="l" defTabSz="914400" rtl="0" eaLnBrk="1" fontAlgn="auto" latinLnBrk="0" hangingPunct="1">
              <a:lnSpc>
                <a:spcPct val="100000"/>
              </a:lnSpc>
              <a:spcBef>
                <a:spcPts val="1000"/>
              </a:spcBef>
              <a:spcAft>
                <a:spcPts val="480"/>
              </a:spcAft>
              <a:buClr>
                <a:srgbClr val="000000"/>
              </a:buClr>
              <a:buSzTx/>
              <a:buFont typeface="Arial" panose="020B0604020202020204" pitchFamily="34" charset="0"/>
              <a:buChar char="•"/>
              <a:tabLst>
                <a:tab pos="180401" algn="l"/>
                <a:tab pos="316339" algn="l"/>
              </a:tabLst>
              <a:defRPr/>
            </a:pPr>
            <a:r>
              <a:rPr kumimoji="0" lang="en-US" sz="1600" b="1" i="0" u="none" strike="noStrike" kern="1200" cap="none" spc="0" normalizeH="0" baseline="0" noProof="0" dirty="0" smtClean="0">
                <a:ln>
                  <a:noFill/>
                </a:ln>
                <a:solidFill>
                  <a:srgbClr val="000000"/>
                </a:solidFill>
                <a:effectLst/>
                <a:uLnTx/>
                <a:uFillTx/>
                <a:latin typeface="Roboto Light"/>
                <a:ea typeface="+mn-ea"/>
                <a:cs typeface="Arial" panose="020B0604020202020204" pitchFamily="34" charset="0"/>
              </a:rPr>
              <a:t>Asking </a:t>
            </a:r>
            <a:r>
              <a:rPr kumimoji="0" lang="en-US" sz="1600" b="1" i="0" u="none" strike="noStrike" kern="1200" cap="none" spc="0" normalizeH="0" baseline="0" noProof="0" dirty="0">
                <a:ln>
                  <a:noFill/>
                </a:ln>
                <a:solidFill>
                  <a:srgbClr val="000000"/>
                </a:solidFill>
                <a:effectLst/>
                <a:uLnTx/>
                <a:uFillTx/>
                <a:latin typeface="Roboto Light"/>
                <a:ea typeface="+mn-ea"/>
                <a:cs typeface="Arial" panose="020B0604020202020204" pitchFamily="34" charset="0"/>
              </a:rPr>
              <a:t>questions: </a:t>
            </a:r>
            <a:r>
              <a:rPr kumimoji="0" lang="en-US" sz="1600" b="0" i="0" u="none" strike="noStrike" kern="1200" cap="none" spc="0" normalizeH="0" baseline="0" noProof="0" dirty="0">
                <a:ln>
                  <a:noFill/>
                </a:ln>
                <a:solidFill>
                  <a:srgbClr val="000000"/>
                </a:solidFill>
                <a:effectLst/>
                <a:uLnTx/>
                <a:uFillTx/>
                <a:latin typeface="Roboto Light"/>
                <a:ea typeface="+mn-ea"/>
                <a:cs typeface="Arial" panose="020B0604020202020204" pitchFamily="34" charset="0"/>
              </a:rPr>
              <a:t>A</a:t>
            </a:r>
            <a:r>
              <a:rPr kumimoji="0" lang="en-US" sz="1600" b="0" i="0" u="none" strike="noStrike" kern="1200" cap="none" spc="0" normalizeH="0" baseline="0" noProof="0" dirty="0" smtClean="0">
                <a:ln>
                  <a:noFill/>
                </a:ln>
                <a:solidFill>
                  <a:srgbClr val="000000"/>
                </a:solidFill>
                <a:effectLst/>
                <a:uLnTx/>
                <a:uFillTx/>
                <a:latin typeface="Roboto Light"/>
                <a:ea typeface="+mn-ea"/>
                <a:cs typeface="Arial" panose="020B0604020202020204" pitchFamily="34" charset="0"/>
              </a:rPr>
              <a:t>sk </a:t>
            </a:r>
            <a:r>
              <a:rPr kumimoji="0" lang="en-US" sz="1600" b="0" i="0" u="none" strike="noStrike" kern="1200" cap="none" spc="0" normalizeH="0" baseline="0" noProof="0" dirty="0">
                <a:ln>
                  <a:noFill/>
                </a:ln>
                <a:solidFill>
                  <a:srgbClr val="000000"/>
                </a:solidFill>
                <a:effectLst/>
                <a:uLnTx/>
                <a:uFillTx/>
                <a:latin typeface="Roboto Light"/>
                <a:ea typeface="+mn-ea"/>
                <a:cs typeface="Arial" panose="020B0604020202020204" pitchFamily="34" charset="0"/>
              </a:rPr>
              <a:t>questions by </a:t>
            </a:r>
            <a:r>
              <a:rPr kumimoji="0" lang="en-US" sz="1600" b="0" i="0" u="none" strike="noStrike" kern="1200" cap="none" spc="0" normalizeH="0" baseline="0" noProof="0" dirty="0" smtClean="0">
                <a:ln>
                  <a:noFill/>
                </a:ln>
                <a:solidFill>
                  <a:srgbClr val="000000"/>
                </a:solidFill>
                <a:effectLst/>
                <a:uLnTx/>
                <a:uFillTx/>
                <a:latin typeface="Roboto Light"/>
                <a:ea typeface="+mn-ea"/>
                <a:cs typeface="Arial" panose="020B0604020202020204" pitchFamily="34" charset="0"/>
              </a:rPr>
              <a:t>clicking on the Questions panel on the right side of your screen, type your question and submit to all organizers.</a:t>
            </a:r>
          </a:p>
          <a:p>
            <a:pPr marL="285750" marR="0" lvl="3" indent="-285750" algn="l" defTabSz="914400" rtl="0" eaLnBrk="1" fontAlgn="auto" latinLnBrk="0" hangingPunct="1">
              <a:lnSpc>
                <a:spcPct val="100000"/>
              </a:lnSpc>
              <a:spcBef>
                <a:spcPts val="1000"/>
              </a:spcBef>
              <a:spcAft>
                <a:spcPts val="480"/>
              </a:spcAft>
              <a:buClr>
                <a:srgbClr val="000000"/>
              </a:buClr>
              <a:buSzTx/>
              <a:buFont typeface="Arial" panose="020B0604020202020204" pitchFamily="34" charset="0"/>
              <a:buChar char="•"/>
              <a:tabLst>
                <a:tab pos="180401" algn="l"/>
                <a:tab pos="316339" algn="l"/>
              </a:tabLst>
              <a:defRPr/>
            </a:pPr>
            <a:r>
              <a:rPr kumimoji="0" lang="en-US" sz="1600" b="1" i="0" u="none" strike="noStrike" kern="1200" cap="none" spc="0" normalizeH="0" baseline="0" noProof="0" dirty="0" smtClean="0">
                <a:ln>
                  <a:noFill/>
                </a:ln>
                <a:solidFill>
                  <a:srgbClr val="000000"/>
                </a:solidFill>
                <a:effectLst/>
                <a:uLnTx/>
                <a:uFillTx/>
                <a:latin typeface="Roboto Light"/>
                <a:ea typeface="+mn-ea"/>
                <a:cs typeface="Arial" panose="020B0604020202020204" pitchFamily="34" charset="0"/>
              </a:rPr>
              <a:t>If </a:t>
            </a:r>
            <a:r>
              <a:rPr kumimoji="0" lang="en-US" sz="1600" b="1" i="0" u="none" strike="noStrike" kern="1200" cap="none" spc="0" normalizeH="0" baseline="0" noProof="0" dirty="0">
                <a:ln>
                  <a:noFill/>
                </a:ln>
                <a:solidFill>
                  <a:srgbClr val="000000"/>
                </a:solidFill>
                <a:effectLst/>
                <a:uLnTx/>
                <a:uFillTx/>
                <a:latin typeface="Roboto Light"/>
                <a:ea typeface="+mn-ea"/>
                <a:cs typeface="Arial" panose="020B0604020202020204" pitchFamily="34" charset="0"/>
              </a:rPr>
              <a:t>disconnected: </a:t>
            </a:r>
            <a:r>
              <a:rPr kumimoji="0" lang="en-US" sz="1600" b="0" i="0" u="none" strike="noStrike" kern="1200" cap="none" spc="0" normalizeH="0" baseline="0" noProof="0" dirty="0" smtClean="0">
                <a:ln>
                  <a:noFill/>
                </a:ln>
                <a:solidFill>
                  <a:srgbClr val="000000"/>
                </a:solidFill>
                <a:effectLst/>
                <a:uLnTx/>
                <a:uFillTx/>
                <a:latin typeface="Roboto Light"/>
                <a:ea typeface="+mn-ea"/>
                <a:cs typeface="Arial" panose="020B0604020202020204" pitchFamily="34" charset="0"/>
              </a:rPr>
              <a:t>If </a:t>
            </a:r>
            <a:r>
              <a:rPr kumimoji="0" lang="en-US" sz="1600" b="0" i="0" u="none" strike="noStrike" kern="1200" cap="none" spc="0" normalizeH="0" baseline="0" noProof="0" dirty="0">
                <a:ln>
                  <a:noFill/>
                </a:ln>
                <a:solidFill>
                  <a:srgbClr val="000000"/>
                </a:solidFill>
                <a:effectLst/>
                <a:uLnTx/>
                <a:uFillTx/>
                <a:latin typeface="Roboto Light"/>
                <a:ea typeface="+mn-ea"/>
                <a:cs typeface="Arial" panose="020B0604020202020204" pitchFamily="34" charset="0"/>
              </a:rPr>
              <a:t>audio is disconnected, click on the </a:t>
            </a:r>
            <a:r>
              <a:rPr kumimoji="0" lang="en-US" sz="1600" b="0" i="0" u="none" strike="noStrike" kern="1200" cap="none" spc="0" normalizeH="0" baseline="0" noProof="0" dirty="0" smtClean="0">
                <a:ln>
                  <a:noFill/>
                </a:ln>
                <a:solidFill>
                  <a:srgbClr val="000000"/>
                </a:solidFill>
                <a:effectLst/>
                <a:uLnTx/>
                <a:uFillTx/>
                <a:latin typeface="Roboto Light"/>
                <a:ea typeface="+mn-ea"/>
                <a:cs typeface="Arial" panose="020B0604020202020204" pitchFamily="34" charset="0"/>
              </a:rPr>
              <a:t>Audio panel on the right side of your screen, </a:t>
            </a:r>
            <a:r>
              <a:rPr kumimoji="0" lang="en-US" sz="1600" b="0" i="0" u="none" strike="noStrike" kern="1200" cap="none" spc="0" normalizeH="0" baseline="0" noProof="0" dirty="0">
                <a:ln>
                  <a:noFill/>
                </a:ln>
                <a:solidFill>
                  <a:srgbClr val="000000"/>
                </a:solidFill>
                <a:effectLst/>
                <a:uLnTx/>
                <a:uFillTx/>
                <a:latin typeface="Roboto Light"/>
                <a:ea typeface="+mn-ea"/>
                <a:cs typeface="Arial" panose="020B0604020202020204" pitchFamily="34" charset="0"/>
              </a:rPr>
              <a:t>or refer back to your e-mail for the dial-in </a:t>
            </a:r>
            <a:r>
              <a:rPr kumimoji="0" lang="en-US" sz="1600" b="0" i="0" u="none" strike="noStrike" kern="1200" cap="none" spc="0" normalizeH="0" baseline="0" noProof="0" dirty="0" smtClean="0">
                <a:ln>
                  <a:noFill/>
                </a:ln>
                <a:solidFill>
                  <a:srgbClr val="000000"/>
                </a:solidFill>
                <a:effectLst/>
                <a:uLnTx/>
                <a:uFillTx/>
                <a:latin typeface="Roboto Light"/>
                <a:ea typeface="+mn-ea"/>
                <a:cs typeface="Arial" panose="020B0604020202020204" pitchFamily="34" charset="0"/>
              </a:rPr>
              <a:t>number. </a:t>
            </a:r>
            <a:endParaRPr kumimoji="0" lang="en-US" sz="1600" b="0" i="0" u="none" strike="noStrike" kern="1200" cap="none" spc="0" normalizeH="0" baseline="0" noProof="0" dirty="0">
              <a:ln>
                <a:noFill/>
              </a:ln>
              <a:solidFill>
                <a:srgbClr val="000000"/>
              </a:solidFill>
              <a:effectLst/>
              <a:uLnTx/>
              <a:uFillTx/>
              <a:latin typeface="Roboto Light"/>
              <a:ea typeface="+mn-ea"/>
              <a:cs typeface="Arial" panose="020B0604020202020204" pitchFamily="34" charset="0"/>
            </a:endParaRPr>
          </a:p>
          <a:p>
            <a:pPr marL="285750" marR="0" lvl="3" indent="-285750" algn="l" defTabSz="914400" rtl="0" eaLnBrk="1" fontAlgn="auto" latinLnBrk="0" hangingPunct="1">
              <a:lnSpc>
                <a:spcPct val="100000"/>
              </a:lnSpc>
              <a:spcBef>
                <a:spcPts val="1000"/>
              </a:spcBef>
              <a:spcAft>
                <a:spcPts val="480"/>
              </a:spcAft>
              <a:buClr>
                <a:srgbClr val="000000"/>
              </a:buClr>
              <a:buSzTx/>
              <a:buFont typeface="Arial" panose="020B0604020202020204" pitchFamily="34" charset="0"/>
              <a:buChar char="•"/>
              <a:tabLst>
                <a:tab pos="180401" algn="l"/>
                <a:tab pos="316339" algn="l"/>
              </a:tabLst>
              <a:defRPr/>
            </a:pPr>
            <a:r>
              <a:rPr kumimoji="0" lang="en-US" sz="1600" b="1" i="0" u="none" strike="noStrike" kern="1200" cap="none" spc="0" normalizeH="0" baseline="0" noProof="0" dirty="0">
                <a:ln>
                  <a:noFill/>
                </a:ln>
                <a:solidFill>
                  <a:srgbClr val="000000"/>
                </a:solidFill>
                <a:effectLst/>
                <a:uLnTx/>
                <a:uFillTx/>
                <a:latin typeface="Roboto Light"/>
                <a:ea typeface="+mn-ea"/>
                <a:cs typeface="Arial" panose="020B0604020202020204" pitchFamily="34" charset="0"/>
              </a:rPr>
              <a:t>Support #: </a:t>
            </a:r>
            <a:r>
              <a:rPr kumimoji="0" lang="en-US" sz="1600" b="0" i="0" u="none" strike="noStrike" kern="1200" cap="none" spc="0" normalizeH="0" baseline="0" noProof="0" dirty="0">
                <a:ln>
                  <a:noFill/>
                </a:ln>
                <a:solidFill>
                  <a:srgbClr val="000000"/>
                </a:solidFill>
                <a:effectLst/>
                <a:uLnTx/>
                <a:uFillTx/>
                <a:latin typeface="Roboto Light"/>
                <a:ea typeface="+mn-ea"/>
                <a:cs typeface="Arial" panose="020B0604020202020204" pitchFamily="34" charset="0"/>
              </a:rPr>
              <a:t>If you have any technical problems, call </a:t>
            </a:r>
            <a:r>
              <a:rPr kumimoji="0" lang="en-US" sz="1600" b="0" i="0" u="none" strike="noStrike" kern="1200" cap="none" spc="0" normalizeH="0" baseline="0" noProof="0" dirty="0" smtClean="0">
                <a:ln>
                  <a:noFill/>
                </a:ln>
                <a:solidFill>
                  <a:srgbClr val="000000"/>
                </a:solidFill>
                <a:effectLst/>
                <a:uLnTx/>
                <a:uFillTx/>
                <a:latin typeface="Roboto Light"/>
                <a:ea typeface="+mn-ea"/>
                <a:cs typeface="Arial" panose="020B0604020202020204" pitchFamily="34" charset="0"/>
              </a:rPr>
              <a:t>GoToWebinar </a:t>
            </a:r>
            <a:r>
              <a:rPr kumimoji="0" lang="en-US" sz="1600" b="0" i="0" u="none" strike="noStrike" kern="1200" cap="none" spc="0" normalizeH="0" baseline="0" noProof="0" dirty="0">
                <a:ln>
                  <a:noFill/>
                </a:ln>
                <a:solidFill>
                  <a:srgbClr val="000000"/>
                </a:solidFill>
                <a:effectLst/>
                <a:uLnTx/>
                <a:uFillTx/>
                <a:latin typeface="Roboto Light"/>
                <a:ea typeface="+mn-ea"/>
                <a:cs typeface="Arial" panose="020B0604020202020204" pitchFamily="34" charset="0"/>
              </a:rPr>
              <a:t>s</a:t>
            </a:r>
            <a:r>
              <a:rPr kumimoji="0" lang="en-US" sz="1600" b="0" i="0" u="none" strike="noStrike" kern="1200" cap="none" spc="0" normalizeH="0" baseline="0" noProof="0" dirty="0" smtClean="0">
                <a:ln>
                  <a:noFill/>
                </a:ln>
                <a:solidFill>
                  <a:srgbClr val="000000"/>
                </a:solidFill>
                <a:effectLst/>
                <a:uLnTx/>
                <a:uFillTx/>
                <a:latin typeface="Roboto Light"/>
                <a:ea typeface="+mn-ea"/>
                <a:cs typeface="Arial" panose="020B0604020202020204" pitchFamily="34" charset="0"/>
              </a:rPr>
              <a:t>upport </a:t>
            </a:r>
            <a:r>
              <a:rPr kumimoji="0" lang="en-US" sz="1600" b="0" i="0" u="none" strike="noStrike" kern="1200" cap="none" spc="0" normalizeH="0" baseline="0" noProof="0" dirty="0">
                <a:ln>
                  <a:noFill/>
                </a:ln>
                <a:solidFill>
                  <a:srgbClr val="000000"/>
                </a:solidFill>
                <a:effectLst/>
                <a:uLnTx/>
                <a:uFillTx/>
                <a:latin typeface="Roboto Light"/>
                <a:ea typeface="+mn-ea"/>
                <a:cs typeface="Arial" panose="020B0604020202020204" pitchFamily="34" charset="0"/>
              </a:rPr>
              <a:t>at </a:t>
            </a:r>
            <a:r>
              <a:rPr kumimoji="0" lang="en-US" sz="1600" b="0" i="0" u="none" strike="noStrike" kern="1200" cap="none" spc="0" normalizeH="0" baseline="0" noProof="0" dirty="0" smtClean="0">
                <a:ln>
                  <a:noFill/>
                </a:ln>
                <a:solidFill>
                  <a:srgbClr val="000000"/>
                </a:solidFill>
                <a:effectLst/>
                <a:uLnTx/>
                <a:uFillTx/>
                <a:latin typeface="Roboto Light"/>
                <a:ea typeface="+mn-ea"/>
                <a:cs typeface="Arial" panose="020B0604020202020204" pitchFamily="34" charset="0"/>
              </a:rPr>
              <a:t>1 </a:t>
            </a:r>
            <a:r>
              <a:rPr kumimoji="0" lang="en-US" sz="1600" b="0" i="0" u="none" strike="noStrike" kern="1200" cap="none" spc="0" normalizeH="0" baseline="0" noProof="0" dirty="0">
                <a:ln>
                  <a:noFill/>
                </a:ln>
                <a:solidFill>
                  <a:srgbClr val="000000"/>
                </a:solidFill>
                <a:effectLst/>
                <a:uLnTx/>
                <a:uFillTx/>
                <a:latin typeface="Roboto Light"/>
                <a:ea typeface="+mn-ea"/>
                <a:cs typeface="Arial" panose="020B0604020202020204" pitchFamily="34" charset="0"/>
              </a:rPr>
              <a:t>888 646 </a:t>
            </a:r>
            <a:r>
              <a:rPr kumimoji="0" lang="en-US" sz="1600" b="0" i="0" u="none" strike="noStrike" kern="1200" cap="none" spc="0" normalizeH="0" baseline="0" noProof="0" dirty="0" smtClean="0">
                <a:ln>
                  <a:noFill/>
                </a:ln>
                <a:solidFill>
                  <a:srgbClr val="000000"/>
                </a:solidFill>
                <a:effectLst/>
                <a:uLnTx/>
                <a:uFillTx/>
                <a:latin typeface="Roboto Light"/>
                <a:ea typeface="+mn-ea"/>
                <a:cs typeface="Arial" panose="020B0604020202020204" pitchFamily="34" charset="0"/>
              </a:rPr>
              <a:t>0014. </a:t>
            </a:r>
            <a:endParaRPr kumimoji="0" lang="en-US" sz="1600" b="0" i="0" u="none" strike="noStrike" kern="1200" cap="none" spc="0" normalizeH="0" baseline="0" noProof="0" dirty="0">
              <a:ln>
                <a:noFill/>
              </a:ln>
              <a:solidFill>
                <a:srgbClr val="000000"/>
              </a:solidFill>
              <a:effectLst/>
              <a:uLnTx/>
              <a:uFillTx/>
              <a:latin typeface="Roboto Light"/>
              <a:ea typeface="+mn-ea"/>
              <a:cs typeface="Arial" panose="020B0604020202020204" pitchFamily="34" charset="0"/>
            </a:endParaRPr>
          </a:p>
          <a:p>
            <a:pPr marL="285750" marR="0" lvl="3" indent="-285750" algn="l" defTabSz="914400" rtl="0" eaLnBrk="1" fontAlgn="auto" latinLnBrk="0" hangingPunct="1">
              <a:lnSpc>
                <a:spcPct val="100000"/>
              </a:lnSpc>
              <a:spcBef>
                <a:spcPts val="1000"/>
              </a:spcBef>
              <a:spcAft>
                <a:spcPts val="480"/>
              </a:spcAft>
              <a:buClr>
                <a:srgbClr val="000000"/>
              </a:buClr>
              <a:buSzTx/>
              <a:buFont typeface="Arial" panose="020B0604020202020204" pitchFamily="34" charset="0"/>
              <a:buChar char="•"/>
              <a:tabLst>
                <a:tab pos="180401" algn="l"/>
                <a:tab pos="316339" algn="l"/>
              </a:tabLst>
              <a:defRPr/>
            </a:pPr>
            <a:r>
              <a:rPr kumimoji="0" lang="en-US" sz="1600" b="1" i="0" u="none" strike="noStrike" kern="1200" cap="none" spc="0" normalizeH="0" baseline="0" noProof="0" dirty="0" smtClean="0">
                <a:ln>
                  <a:noFill/>
                </a:ln>
                <a:solidFill>
                  <a:srgbClr val="000000"/>
                </a:solidFill>
                <a:effectLst/>
                <a:uLnTx/>
                <a:uFillTx/>
                <a:latin typeface="Roboto Light"/>
                <a:ea typeface="+mn-ea"/>
                <a:cs typeface="Arial" panose="020B0604020202020204" pitchFamily="34" charset="0"/>
              </a:rPr>
              <a:t>Today’s webinar will be recorded.</a:t>
            </a:r>
            <a:endParaRPr kumimoji="0" lang="en-US" sz="1600" b="1" i="0" u="none" strike="noStrike" kern="1200" cap="none" spc="0" normalizeH="0" baseline="0" noProof="0" dirty="0">
              <a:ln>
                <a:noFill/>
              </a:ln>
              <a:solidFill>
                <a:srgbClr val="000000"/>
              </a:solidFill>
              <a:effectLst/>
              <a:uLnTx/>
              <a:uFillTx/>
              <a:latin typeface="Roboto Light"/>
              <a:ea typeface="+mn-ea"/>
              <a:cs typeface="Arial" panose="020B0604020202020204" pitchFamily="34" charset="0"/>
            </a:endParaRPr>
          </a:p>
        </p:txBody>
      </p:sp>
      <p:sp>
        <p:nvSpPr>
          <p:cNvPr id="3" name="Slide Number Placeholder 2"/>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16EDC-475F-42AB-A2DD-C467482111D2}" type="slidenum">
              <a:rPr kumimoji="0" lang="en-US" sz="1200" b="0" i="0" u="none" strike="noStrike" kern="1200" cap="none" spc="0" normalizeH="0" baseline="0" noProof="0" smtClean="0">
                <a:ln>
                  <a:noFill/>
                </a:ln>
                <a:solidFill>
                  <a:srgbClr val="000000">
                    <a:tint val="75000"/>
                  </a:srgbClr>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tint val="75000"/>
                </a:srgbClr>
              </a:solidFill>
              <a:effectLst/>
              <a:uLnTx/>
              <a:uFillTx/>
              <a:latin typeface="Roboto Light"/>
              <a:ea typeface="+mn-ea"/>
              <a:cs typeface="+mn-cs"/>
            </a:endParaRPr>
          </a:p>
        </p:txBody>
      </p:sp>
    </p:spTree>
    <p:extLst>
      <p:ext uri="{BB962C8B-B14F-4D97-AF65-F5344CB8AC3E}">
        <p14:creationId xmlns:p14="http://schemas.microsoft.com/office/powerpoint/2010/main" val="983175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Today’s speakers</a:t>
            </a:r>
            <a:endParaRPr lang="en-US" dirty="0"/>
          </a:p>
        </p:txBody>
      </p:sp>
      <p:sp>
        <p:nvSpPr>
          <p:cNvPr id="4" name="Text Placeholder 3"/>
          <p:cNvSpPr>
            <a:spLocks noGrp="1"/>
          </p:cNvSpPr>
          <p:nvPr>
            <p:ph type="body" sz="quarter" idx="13"/>
          </p:nvPr>
        </p:nvSpPr>
        <p:spPr/>
        <p:txBody>
          <a:bodyPr/>
          <a:lstStyle/>
          <a:p>
            <a:r>
              <a:rPr lang="en-US" dirty="0" smtClean="0"/>
              <a:t>Introductions</a:t>
            </a:r>
            <a:endParaRPr lang="en-US" dirty="0"/>
          </a:p>
        </p:txBody>
      </p:sp>
      <p:sp>
        <p:nvSpPr>
          <p:cNvPr id="5" name="Slide Number Placeholder 4"/>
          <p:cNvSpPr>
            <a:spLocks noGrp="1"/>
          </p:cNvSpPr>
          <p:nvPr>
            <p:ph type="sldNum" sz="quarter" idx="17"/>
          </p:nvPr>
        </p:nvSpPr>
        <p:spPr/>
        <p:txBody>
          <a:bodyPr/>
          <a:lstStyle/>
          <a:p>
            <a:fld id="{E1916EDC-475F-42AB-A2DD-C467482111D2}" type="slidenum">
              <a:rPr lang="en-US" smtClean="0"/>
              <a:t>4</a:t>
            </a:fld>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758430" y="2594758"/>
            <a:ext cx="1920240" cy="2424437"/>
          </a:xfrm>
          <a:prstGeom prst="rect">
            <a:avLst/>
          </a:prstGeom>
          <a:ln w="31750">
            <a:solidFill>
              <a:schemeClr val="accent1"/>
            </a:solidFill>
          </a:ln>
        </p:spPr>
      </p:pic>
      <p:sp>
        <p:nvSpPr>
          <p:cNvPr id="7" name="TextBox 6"/>
          <p:cNvSpPr txBox="1"/>
          <p:nvPr/>
        </p:nvSpPr>
        <p:spPr>
          <a:xfrm>
            <a:off x="6464300" y="5133419"/>
            <a:ext cx="4508500" cy="738664"/>
          </a:xfrm>
          <a:prstGeom prst="rect">
            <a:avLst/>
          </a:prstGeom>
          <a:noFill/>
        </p:spPr>
        <p:txBody>
          <a:bodyPr wrap="square" rtlCol="0">
            <a:spAutoFit/>
          </a:bodyPr>
          <a:lstStyle>
            <a:defPPr>
              <a:defRPr lang="en-US"/>
            </a:defPPr>
            <a:lvl1pPr algn="ctr">
              <a:defRPr sz="1400">
                <a:solidFill>
                  <a:schemeClr val="bg1"/>
                </a:solidFill>
                <a:ea typeface="Roboto" panose="02000000000000000000" pitchFamily="2" charset="0"/>
              </a:defRPr>
            </a:lvl1pPr>
          </a:lstStyle>
          <a:p>
            <a:r>
              <a:rPr lang="en-US" dirty="0">
                <a:solidFill>
                  <a:schemeClr val="accent1"/>
                </a:solidFill>
                <a:latin typeface="Roboto Black" panose="02000000000000000000" pitchFamily="2" charset="0"/>
                <a:ea typeface="Roboto Black" panose="02000000000000000000" pitchFamily="2" charset="0"/>
              </a:rPr>
              <a:t>Adrienne </a:t>
            </a:r>
            <a:r>
              <a:rPr lang="en-US" dirty="0" smtClean="0">
                <a:solidFill>
                  <a:schemeClr val="accent1"/>
                </a:solidFill>
                <a:latin typeface="Roboto Black" panose="02000000000000000000" pitchFamily="2" charset="0"/>
                <a:ea typeface="Roboto Black" panose="02000000000000000000" pitchFamily="2" charset="0"/>
              </a:rPr>
              <a:t>Larmett </a:t>
            </a:r>
            <a:r>
              <a:rPr lang="en-US" dirty="0">
                <a:ea typeface="Roboto Black" panose="02000000000000000000" pitchFamily="2" charset="0"/>
              </a:rPr>
              <a:t>MBA, CRA</a:t>
            </a:r>
          </a:p>
          <a:p>
            <a:r>
              <a:rPr lang="en-US" dirty="0"/>
              <a:t>Senior Manager</a:t>
            </a:r>
          </a:p>
          <a:p>
            <a:r>
              <a:rPr lang="en-US" dirty="0"/>
              <a:t>Baker Tilly</a:t>
            </a:r>
          </a:p>
        </p:txBody>
      </p:sp>
      <p:sp>
        <p:nvSpPr>
          <p:cNvPr id="8" name="TextBox 7"/>
          <p:cNvSpPr txBox="1"/>
          <p:nvPr/>
        </p:nvSpPr>
        <p:spPr>
          <a:xfrm>
            <a:off x="1041400" y="5133419"/>
            <a:ext cx="5308600" cy="738664"/>
          </a:xfrm>
          <a:prstGeom prst="rect">
            <a:avLst/>
          </a:prstGeom>
          <a:noFill/>
        </p:spPr>
        <p:txBody>
          <a:bodyPr wrap="square" rtlCol="0">
            <a:spAutoFit/>
          </a:bodyPr>
          <a:lstStyle/>
          <a:p>
            <a:pPr algn="ctr"/>
            <a:r>
              <a:rPr lang="en-US" sz="1400" dirty="0" smtClean="0">
                <a:solidFill>
                  <a:schemeClr val="accent1"/>
                </a:solidFill>
                <a:latin typeface="Roboto Black" panose="02000000000000000000" pitchFamily="2" charset="0"/>
                <a:ea typeface="Roboto Black" panose="02000000000000000000" pitchFamily="2" charset="0"/>
              </a:rPr>
              <a:t>Chris </a:t>
            </a:r>
            <a:r>
              <a:rPr lang="en-US" sz="1400" dirty="0" err="1" smtClean="0">
                <a:solidFill>
                  <a:schemeClr val="accent1"/>
                </a:solidFill>
                <a:latin typeface="Roboto Black" panose="02000000000000000000" pitchFamily="2" charset="0"/>
                <a:ea typeface="Roboto Black" panose="02000000000000000000" pitchFamily="2" charset="0"/>
              </a:rPr>
              <a:t>Garrity</a:t>
            </a:r>
            <a:r>
              <a:rPr lang="en-US" sz="1400" dirty="0" smtClean="0">
                <a:solidFill>
                  <a:schemeClr val="accent1"/>
                </a:solidFill>
                <a:latin typeface="Roboto Black" panose="02000000000000000000" pitchFamily="2" charset="0"/>
                <a:ea typeface="Roboto Black" panose="02000000000000000000" pitchFamily="2" charset="0"/>
              </a:rPr>
              <a:t> </a:t>
            </a:r>
            <a:r>
              <a:rPr lang="en-US" sz="1400" dirty="0" smtClean="0">
                <a:solidFill>
                  <a:schemeClr val="bg1"/>
                </a:solidFill>
                <a:ea typeface="Roboto Black" panose="02000000000000000000" pitchFamily="2" charset="0"/>
              </a:rPr>
              <a:t>CPA, CIA, CFE, CGMA, MBA</a:t>
            </a:r>
          </a:p>
          <a:p>
            <a:pPr algn="ctr"/>
            <a:r>
              <a:rPr lang="en-US" sz="1400" dirty="0" smtClean="0">
                <a:solidFill>
                  <a:schemeClr val="bg1"/>
                </a:solidFill>
                <a:ea typeface="Roboto" panose="02000000000000000000" pitchFamily="2" charset="0"/>
              </a:rPr>
              <a:t>Director of Internal Audit</a:t>
            </a:r>
          </a:p>
          <a:p>
            <a:pPr algn="ctr"/>
            <a:r>
              <a:rPr lang="en-US" sz="1400" dirty="0" smtClean="0">
                <a:solidFill>
                  <a:schemeClr val="bg1"/>
                </a:solidFill>
                <a:ea typeface="Roboto" panose="02000000000000000000" pitchFamily="2" charset="0"/>
              </a:rPr>
              <a:t>Saint Joseph’s University</a:t>
            </a:r>
            <a:endParaRPr lang="en-US" sz="1400" dirty="0">
              <a:solidFill>
                <a:schemeClr val="bg1"/>
              </a:solidFill>
              <a:ea typeface="Roboto" panose="02000000000000000000" pitchFamily="2" charset="0"/>
            </a:endParaRPr>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2733675" y="2626355"/>
            <a:ext cx="1924050" cy="2424282"/>
          </a:xfrm>
          <a:prstGeom prst="rect">
            <a:avLst/>
          </a:prstGeom>
          <a:ln w="31750">
            <a:solidFill>
              <a:schemeClr val="accent1"/>
            </a:solidFill>
          </a:ln>
        </p:spPr>
      </p:pic>
    </p:spTree>
    <p:extLst>
      <p:ext uri="{BB962C8B-B14F-4D97-AF65-F5344CB8AC3E}">
        <p14:creationId xmlns:p14="http://schemas.microsoft.com/office/powerpoint/2010/main" val="442506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Session summary</a:t>
            </a:r>
            <a:endParaRPr lang="en-US" dirty="0"/>
          </a:p>
        </p:txBody>
      </p:sp>
      <p:sp>
        <p:nvSpPr>
          <p:cNvPr id="4" name="Text Placeholder 3"/>
          <p:cNvSpPr>
            <a:spLocks noGrp="1"/>
          </p:cNvSpPr>
          <p:nvPr>
            <p:ph type="body" sz="quarter" idx="13"/>
          </p:nvPr>
        </p:nvSpPr>
        <p:spPr/>
        <p:txBody>
          <a:bodyPr/>
          <a:lstStyle/>
          <a:p>
            <a:r>
              <a:rPr lang="en-US" dirty="0" smtClean="0"/>
              <a:t>Introductions</a:t>
            </a:r>
            <a:endParaRPr lang="en-US" dirty="0"/>
          </a:p>
        </p:txBody>
      </p:sp>
      <p:sp>
        <p:nvSpPr>
          <p:cNvPr id="5" name="Slide Number Placeholder 4"/>
          <p:cNvSpPr>
            <a:spLocks noGrp="1"/>
          </p:cNvSpPr>
          <p:nvPr>
            <p:ph type="sldNum" sz="quarter" idx="17"/>
          </p:nvPr>
        </p:nvSpPr>
        <p:spPr/>
        <p:txBody>
          <a:bodyPr/>
          <a:lstStyle/>
          <a:p>
            <a:fld id="{E1916EDC-475F-42AB-A2DD-C467482111D2}" type="slidenum">
              <a:rPr lang="en-US" smtClean="0"/>
              <a:t>5</a:t>
            </a:fld>
            <a:endParaRPr lang="en-US" dirty="0"/>
          </a:p>
        </p:txBody>
      </p:sp>
      <p:sp>
        <p:nvSpPr>
          <p:cNvPr id="8" name="Content Placeholder 2"/>
          <p:cNvSpPr>
            <a:spLocks noGrp="1"/>
          </p:cNvSpPr>
          <p:nvPr>
            <p:ph sz="quarter" idx="14"/>
          </p:nvPr>
        </p:nvSpPr>
        <p:spPr/>
        <p:txBody>
          <a:bodyPr/>
          <a:lstStyle/>
          <a:p>
            <a:pPr marL="342900" indent="-342900">
              <a:buFont typeface="Arial" panose="020B0604020202020204" pitchFamily="34" charset="0"/>
              <a:buChar char="•"/>
            </a:pPr>
            <a:r>
              <a:rPr lang="en-US" dirty="0" smtClean="0">
                <a:latin typeface="Roboto" panose="02000000000000000000" pitchFamily="2" charset="0"/>
                <a:ea typeface="Roboto" panose="02000000000000000000" pitchFamily="2" charset="0"/>
              </a:rPr>
              <a:t>Greek life is a longstanding tradition on many college and university campuses</a:t>
            </a:r>
          </a:p>
          <a:p>
            <a:pPr marL="342900" indent="-342900">
              <a:buFont typeface="Arial" panose="020B0604020202020204" pitchFamily="34" charset="0"/>
              <a:buChar char="•"/>
            </a:pPr>
            <a:r>
              <a:rPr lang="en-US" dirty="0" smtClean="0">
                <a:latin typeface="Roboto" panose="02000000000000000000" pitchFamily="2" charset="0"/>
                <a:ea typeface="Roboto" panose="02000000000000000000" pitchFamily="2" charset="0"/>
              </a:rPr>
              <a:t>Adverse events across the country have tarnished the Greek life image</a:t>
            </a:r>
          </a:p>
          <a:p>
            <a:pPr marL="342900" indent="-342900">
              <a:buFont typeface="Arial" panose="020B0604020202020204" pitchFamily="34" charset="0"/>
              <a:buChar char="•"/>
            </a:pPr>
            <a:r>
              <a:rPr lang="en-US" dirty="0" smtClean="0">
                <a:latin typeface="Roboto" panose="02000000000000000000" pitchFamily="2" charset="0"/>
                <a:ea typeface="Roboto" panose="02000000000000000000" pitchFamily="2" charset="0"/>
              </a:rPr>
              <a:t>Internal Audit can serve as an ally in addressing the risks associated with Greek life and help prevent reputational damage</a:t>
            </a:r>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765589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pPr marL="342900" indent="-342900">
              <a:buFont typeface="Arial" panose="020B0604020202020204" pitchFamily="34" charset="0"/>
              <a:buChar char="•"/>
            </a:pPr>
            <a:r>
              <a:rPr lang="en-US" dirty="0">
                <a:latin typeface="Roboto" panose="02000000000000000000" pitchFamily="2" charset="0"/>
                <a:ea typeface="Roboto" panose="02000000000000000000" pitchFamily="2" charset="0"/>
              </a:rPr>
              <a:t>Understand the risks associated with Greek </a:t>
            </a:r>
            <a:r>
              <a:rPr lang="en-US" dirty="0" smtClean="0">
                <a:latin typeface="Roboto" panose="02000000000000000000" pitchFamily="2" charset="0"/>
                <a:ea typeface="Roboto" panose="02000000000000000000" pitchFamily="2" charset="0"/>
              </a:rPr>
              <a:t>life</a:t>
            </a:r>
            <a:endParaRPr lang="en-US" dirty="0">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dirty="0">
                <a:latin typeface="Roboto" panose="02000000000000000000" pitchFamily="2" charset="0"/>
                <a:ea typeface="Roboto" panose="02000000000000000000" pitchFamily="2" charset="0"/>
              </a:rPr>
              <a:t>Identify frameworks to assess and monitor internal controls activities</a:t>
            </a:r>
          </a:p>
          <a:p>
            <a:pPr marL="342900" indent="-342900">
              <a:buFont typeface="Arial" panose="020B0604020202020204" pitchFamily="34" charset="0"/>
              <a:buChar char="•"/>
            </a:pPr>
            <a:r>
              <a:rPr lang="en-US" dirty="0">
                <a:latin typeface="Roboto" panose="02000000000000000000" pitchFamily="2" charset="0"/>
                <a:ea typeface="Roboto" panose="02000000000000000000" pitchFamily="2" charset="0"/>
              </a:rPr>
              <a:t>Provide techniques an recommendations focused on protecting students from harm and safeguarding the institution, its officers, and its assets</a:t>
            </a:r>
          </a:p>
          <a:p>
            <a:pPr marL="342900" indent="-342900">
              <a:buFont typeface="Arial" panose="020B0604020202020204" pitchFamily="34" charset="0"/>
              <a:buChar char="•"/>
            </a:pPr>
            <a:endParaRPr lang="en-US" dirty="0">
              <a:latin typeface="Roboto" panose="02000000000000000000" pitchFamily="2" charset="0"/>
              <a:ea typeface="Roboto" panose="02000000000000000000" pitchFamily="2" charset="0"/>
            </a:endParaRPr>
          </a:p>
        </p:txBody>
      </p:sp>
      <p:sp>
        <p:nvSpPr>
          <p:cNvPr id="3" name="Title 2"/>
          <p:cNvSpPr>
            <a:spLocks noGrp="1"/>
          </p:cNvSpPr>
          <p:nvPr>
            <p:ph type="ctrTitle"/>
          </p:nvPr>
        </p:nvSpPr>
        <p:spPr/>
        <p:txBody>
          <a:bodyPr/>
          <a:lstStyle/>
          <a:p>
            <a:r>
              <a:rPr lang="en-US" dirty="0" smtClean="0"/>
              <a:t>Objectives</a:t>
            </a:r>
            <a:endParaRPr lang="en-US" dirty="0"/>
          </a:p>
        </p:txBody>
      </p:sp>
      <p:sp>
        <p:nvSpPr>
          <p:cNvPr id="4" name="Text Placeholder 3"/>
          <p:cNvSpPr>
            <a:spLocks noGrp="1"/>
          </p:cNvSpPr>
          <p:nvPr>
            <p:ph type="body" sz="quarter" idx="13"/>
          </p:nvPr>
        </p:nvSpPr>
        <p:spPr/>
        <p:txBody>
          <a:bodyPr/>
          <a:lstStyle/>
          <a:p>
            <a:r>
              <a:rPr lang="en-US" dirty="0" smtClean="0"/>
              <a:t>Introductions</a:t>
            </a:r>
            <a:endParaRPr lang="en-US" dirty="0"/>
          </a:p>
        </p:txBody>
      </p:sp>
      <p:sp>
        <p:nvSpPr>
          <p:cNvPr id="5" name="Slide Number Placeholder 4"/>
          <p:cNvSpPr>
            <a:spLocks noGrp="1"/>
          </p:cNvSpPr>
          <p:nvPr>
            <p:ph type="sldNum" sz="quarter" idx="17"/>
          </p:nvPr>
        </p:nvSpPr>
        <p:spPr/>
        <p:txBody>
          <a:bodyPr/>
          <a:lstStyle/>
          <a:p>
            <a:fld id="{E1916EDC-475F-42AB-A2DD-C467482111D2}" type="slidenum">
              <a:rPr lang="en-US" smtClean="0"/>
              <a:t>6</a:t>
            </a:fld>
            <a:endParaRPr lang="en-US" dirty="0"/>
          </a:p>
        </p:txBody>
      </p:sp>
    </p:spTree>
    <p:extLst>
      <p:ext uri="{BB962C8B-B14F-4D97-AF65-F5344CB8AC3E}">
        <p14:creationId xmlns:p14="http://schemas.microsoft.com/office/powerpoint/2010/main" val="1327953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a:fillRect/>
          </a:stretch>
        </p:blipFill>
        <p:spPr/>
      </p:pic>
      <p:sp>
        <p:nvSpPr>
          <p:cNvPr id="4" name="Title 3"/>
          <p:cNvSpPr>
            <a:spLocks noGrp="1"/>
          </p:cNvSpPr>
          <p:nvPr>
            <p:ph type="ctrTitle"/>
          </p:nvPr>
        </p:nvSpPr>
        <p:spPr>
          <a:xfrm>
            <a:off x="3360421" y="3115649"/>
            <a:ext cx="5478780" cy="796479"/>
          </a:xfrm>
        </p:spPr>
        <p:txBody>
          <a:bodyPr>
            <a:normAutofit/>
          </a:bodyPr>
          <a:lstStyle/>
          <a:p>
            <a:r>
              <a:rPr lang="en-US" sz="3000" cap="all" dirty="0" smtClean="0"/>
              <a:t>About Greek life</a:t>
            </a:r>
            <a:endParaRPr lang="en-US" sz="3000" cap="all" dirty="0"/>
          </a:p>
        </p:txBody>
      </p:sp>
    </p:spTree>
    <p:extLst>
      <p:ext uri="{BB962C8B-B14F-4D97-AF65-F5344CB8AC3E}">
        <p14:creationId xmlns:p14="http://schemas.microsoft.com/office/powerpoint/2010/main" val="4259234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a:xfrm>
            <a:off x="771787" y="2294085"/>
            <a:ext cx="2701925" cy="3289300"/>
          </a:xfrm>
        </p:spPr>
        <p:txBody>
          <a:bodyPr>
            <a:normAutofit fontScale="92500" lnSpcReduction="10000"/>
          </a:bodyPr>
          <a:lstStyle/>
          <a:p>
            <a:pPr>
              <a:lnSpc>
                <a:spcPct val="110000"/>
              </a:lnSpc>
            </a:pPr>
            <a:r>
              <a:rPr lang="en-US" dirty="0" smtClean="0">
                <a:latin typeface="Roboto Black" panose="02000000000000000000" pitchFamily="2" charset="0"/>
                <a:ea typeface="Roboto Black" panose="02000000000000000000" pitchFamily="2" charset="0"/>
              </a:rPr>
              <a:t>Higher education</a:t>
            </a:r>
          </a:p>
          <a:p>
            <a:pPr marL="342900" indent="-342900">
              <a:lnSpc>
                <a:spcPct val="110000"/>
              </a:lnSpc>
              <a:buFont typeface="Arial" panose="020B0604020202020204" pitchFamily="34" charset="0"/>
              <a:buChar char="•"/>
            </a:pPr>
            <a:r>
              <a:rPr lang="en-US" dirty="0" err="1">
                <a:latin typeface="Roboto" panose="02000000000000000000" pitchFamily="2" charset="0"/>
                <a:ea typeface="Roboto" panose="02000000000000000000" pitchFamily="2" charset="0"/>
              </a:rPr>
              <a:t>Interfraternity</a:t>
            </a:r>
            <a:r>
              <a:rPr lang="en-US" dirty="0">
                <a:latin typeface="Roboto" panose="02000000000000000000" pitchFamily="2" charset="0"/>
                <a:ea typeface="Roboto" panose="02000000000000000000" pitchFamily="2" charset="0"/>
              </a:rPr>
              <a:t> Council (IFC)</a:t>
            </a:r>
          </a:p>
          <a:p>
            <a:pPr marL="342900" indent="-342900">
              <a:lnSpc>
                <a:spcPct val="110000"/>
              </a:lnSpc>
              <a:buFont typeface="Arial" panose="020B0604020202020204" pitchFamily="34" charset="0"/>
              <a:buChar char="•"/>
            </a:pPr>
            <a:r>
              <a:rPr lang="en-US" dirty="0">
                <a:latin typeface="Roboto" panose="02000000000000000000" pitchFamily="2" charset="0"/>
                <a:ea typeface="Roboto" panose="02000000000000000000" pitchFamily="2" charset="0"/>
              </a:rPr>
              <a:t>National Panhellenic </a:t>
            </a:r>
            <a:r>
              <a:rPr lang="en-US" dirty="0" smtClean="0">
                <a:latin typeface="Roboto" panose="02000000000000000000" pitchFamily="2" charset="0"/>
                <a:ea typeface="Roboto" panose="02000000000000000000" pitchFamily="2" charset="0"/>
              </a:rPr>
              <a:t>Conference </a:t>
            </a:r>
            <a:r>
              <a:rPr lang="en-US" dirty="0">
                <a:latin typeface="Roboto" panose="02000000000000000000" pitchFamily="2" charset="0"/>
                <a:ea typeface="Roboto" panose="02000000000000000000" pitchFamily="2" charset="0"/>
              </a:rPr>
              <a:t>(Panhellenic)</a:t>
            </a:r>
          </a:p>
          <a:p>
            <a:pPr marL="342900" indent="-342900">
              <a:lnSpc>
                <a:spcPct val="110000"/>
              </a:lnSpc>
              <a:buFont typeface="Arial" panose="020B0604020202020204" pitchFamily="34" charset="0"/>
              <a:buChar char="•"/>
            </a:pPr>
            <a:r>
              <a:rPr lang="en-US" dirty="0">
                <a:latin typeface="Roboto" panose="02000000000000000000" pitchFamily="2" charset="0"/>
                <a:ea typeface="Roboto" panose="02000000000000000000" pitchFamily="2" charset="0"/>
              </a:rPr>
              <a:t>Culture-based </a:t>
            </a:r>
          </a:p>
          <a:p>
            <a:pPr marL="342900" indent="-342900">
              <a:lnSpc>
                <a:spcPct val="110000"/>
              </a:lnSpc>
              <a:buFont typeface="Arial" panose="020B0604020202020204" pitchFamily="34" charset="0"/>
              <a:buChar char="•"/>
            </a:pPr>
            <a:r>
              <a:rPr lang="en-US" dirty="0">
                <a:latin typeface="Roboto" panose="02000000000000000000" pitchFamily="2" charset="0"/>
                <a:ea typeface="Roboto" panose="02000000000000000000" pitchFamily="2" charset="0"/>
              </a:rPr>
              <a:t>Academic </a:t>
            </a:r>
          </a:p>
          <a:p>
            <a:pPr marL="342900" indent="-342900">
              <a:lnSpc>
                <a:spcPct val="110000"/>
              </a:lnSpc>
              <a:buFont typeface="Roboto Light" panose="02000000000000000000" pitchFamily="2" charset="0"/>
              <a:buChar char="—"/>
            </a:pPr>
            <a:endParaRPr lang="en-US" dirty="0" smtClean="0"/>
          </a:p>
          <a:p>
            <a:pPr>
              <a:lnSpc>
                <a:spcPct val="110000"/>
              </a:lnSpc>
            </a:pPr>
            <a:endParaRPr lang="en-US" dirty="0"/>
          </a:p>
        </p:txBody>
      </p:sp>
      <p:pic>
        <p:nvPicPr>
          <p:cNvPr id="12" name="Picture Placeholder 11"/>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p:pic>
      <p:sp>
        <p:nvSpPr>
          <p:cNvPr id="10" name="Title 9"/>
          <p:cNvSpPr>
            <a:spLocks noGrp="1"/>
          </p:cNvSpPr>
          <p:nvPr>
            <p:ph type="ctrTitle"/>
          </p:nvPr>
        </p:nvSpPr>
        <p:spPr/>
        <p:txBody>
          <a:bodyPr/>
          <a:lstStyle/>
          <a:p>
            <a:r>
              <a:rPr lang="en-US" dirty="0" smtClean="0"/>
              <a:t>Greek life</a:t>
            </a:r>
            <a:endParaRPr lang="en-US" dirty="0"/>
          </a:p>
        </p:txBody>
      </p:sp>
      <p:sp>
        <p:nvSpPr>
          <p:cNvPr id="5" name="Slide Number Placeholder 4"/>
          <p:cNvSpPr>
            <a:spLocks noGrp="1"/>
          </p:cNvSpPr>
          <p:nvPr>
            <p:ph type="sldNum" sz="quarter" idx="16"/>
          </p:nvPr>
        </p:nvSpPr>
        <p:spPr/>
        <p:txBody>
          <a:bodyPr/>
          <a:lstStyle/>
          <a:p>
            <a:fld id="{E1916EDC-475F-42AB-A2DD-C467482111D2}" type="slidenum">
              <a:rPr lang="en-US" smtClean="0"/>
              <a:t>8</a:t>
            </a:fld>
            <a:endParaRPr lang="en-US" dirty="0"/>
          </a:p>
        </p:txBody>
      </p:sp>
      <p:sp>
        <p:nvSpPr>
          <p:cNvPr id="9" name="Content Placeholder 8"/>
          <p:cNvSpPr>
            <a:spLocks noGrp="1"/>
          </p:cNvSpPr>
          <p:nvPr>
            <p:ph sz="quarter" idx="17"/>
          </p:nvPr>
        </p:nvSpPr>
        <p:spPr>
          <a:xfrm>
            <a:off x="3662516" y="2294085"/>
            <a:ext cx="3163586" cy="3289300"/>
          </a:xfrm>
        </p:spPr>
        <p:txBody>
          <a:bodyPr/>
          <a:lstStyle/>
          <a:p>
            <a:r>
              <a:rPr lang="en-US" dirty="0" smtClean="0">
                <a:latin typeface="Roboto Black" panose="02000000000000000000" pitchFamily="2" charset="0"/>
                <a:ea typeface="Roboto Black" panose="02000000000000000000" pitchFamily="2" charset="0"/>
              </a:rPr>
              <a:t>Saint Joseph’s University</a:t>
            </a:r>
          </a:p>
          <a:p>
            <a:pPr marL="342900" indent="-342900">
              <a:buFont typeface="Arial" panose="020B0604020202020204" pitchFamily="34" charset="0"/>
              <a:buChar char="•"/>
            </a:pPr>
            <a:r>
              <a:rPr lang="fr-FR" dirty="0">
                <a:latin typeface="Roboto" panose="02000000000000000000" pitchFamily="2" charset="0"/>
                <a:ea typeface="Roboto" panose="02000000000000000000" pitchFamily="2" charset="0"/>
              </a:rPr>
              <a:t>22% participation</a:t>
            </a:r>
          </a:p>
          <a:p>
            <a:pPr marL="342900" indent="-342900">
              <a:buFont typeface="Arial" panose="020B0604020202020204" pitchFamily="34" charset="0"/>
              <a:buChar char="•"/>
            </a:pPr>
            <a:r>
              <a:rPr lang="fr-FR" dirty="0">
                <a:latin typeface="Roboto" panose="02000000000000000000" pitchFamily="2" charset="0"/>
                <a:ea typeface="Roboto" panose="02000000000000000000" pitchFamily="2" charset="0"/>
              </a:rPr>
              <a:t>5 </a:t>
            </a:r>
            <a:r>
              <a:rPr lang="fr-FR" dirty="0" err="1">
                <a:latin typeface="Roboto" panose="02000000000000000000" pitchFamily="2" charset="0"/>
                <a:ea typeface="Roboto" panose="02000000000000000000" pitchFamily="2" charset="0"/>
              </a:rPr>
              <a:t>sororities</a:t>
            </a:r>
            <a:endParaRPr lang="fr-FR" dirty="0">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fr-FR" dirty="0">
                <a:latin typeface="Roboto" panose="02000000000000000000" pitchFamily="2" charset="0"/>
                <a:ea typeface="Roboto" panose="02000000000000000000" pitchFamily="2" charset="0"/>
              </a:rPr>
              <a:t>3 </a:t>
            </a:r>
            <a:r>
              <a:rPr lang="fr-FR" dirty="0" err="1">
                <a:latin typeface="Roboto" panose="02000000000000000000" pitchFamily="2" charset="0"/>
                <a:ea typeface="Roboto" panose="02000000000000000000" pitchFamily="2" charset="0"/>
              </a:rPr>
              <a:t>fraternities</a:t>
            </a:r>
            <a:endParaRPr lang="fr-FR" dirty="0">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755934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Recent events</a:t>
            </a:r>
            <a:endParaRPr lang="en-US" dirty="0"/>
          </a:p>
        </p:txBody>
      </p:sp>
      <p:sp>
        <p:nvSpPr>
          <p:cNvPr id="5" name="Slide Number Placeholder 4"/>
          <p:cNvSpPr>
            <a:spLocks noGrp="1"/>
          </p:cNvSpPr>
          <p:nvPr>
            <p:ph type="sldNum" sz="quarter" idx="17"/>
          </p:nvPr>
        </p:nvSpPr>
        <p:spPr/>
        <p:txBody>
          <a:bodyPr/>
          <a:lstStyle/>
          <a:p>
            <a:fld id="{E1916EDC-475F-42AB-A2DD-C467482111D2}" type="slidenum">
              <a:rPr lang="en-US" smtClean="0"/>
              <a:t>9</a:t>
            </a:fld>
            <a:endParaRPr lang="en-US" dirty="0"/>
          </a:p>
        </p:txBody>
      </p:sp>
      <p:sp>
        <p:nvSpPr>
          <p:cNvPr id="6" name="Rectangle 5"/>
          <p:cNvSpPr/>
          <p:nvPr/>
        </p:nvSpPr>
        <p:spPr>
          <a:xfrm>
            <a:off x="148857" y="3586297"/>
            <a:ext cx="11914244" cy="1083767"/>
          </a:xfrm>
          <a:prstGeom prst="rect">
            <a:avLst/>
          </a:prstGeom>
          <a:solidFill>
            <a:schemeClr val="accent1"/>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7" name="TextBox 6"/>
          <p:cNvSpPr txBox="1"/>
          <p:nvPr/>
        </p:nvSpPr>
        <p:spPr>
          <a:xfrm>
            <a:off x="3389155" y="2992581"/>
            <a:ext cx="1454465" cy="2241861"/>
          </a:xfrm>
          <a:prstGeom prst="rect">
            <a:avLst/>
          </a:prstGeom>
          <a:solidFill>
            <a:schemeClr val="accent4">
              <a:lumMod val="75000"/>
            </a:schemeClr>
          </a:solidFill>
        </p:spPr>
        <p:txBody>
          <a:bodyPr wrap="square" lIns="91440" tIns="91440" rIns="91440" bIns="91440" rtlCol="0" anchor="ctr" anchorCtr="0">
            <a:noAutofit/>
          </a:bodyPr>
          <a:lstStyle/>
          <a:p>
            <a:pPr algn="ctr">
              <a:defRPr/>
            </a:pPr>
            <a:r>
              <a:rPr lang="en-US" sz="1600" kern="0" dirty="0" smtClean="0">
                <a:solidFill>
                  <a:prstClr val="white"/>
                </a:solidFill>
                <a:latin typeface="Roboto Black" panose="02000000000000000000" pitchFamily="2" charset="0"/>
                <a:ea typeface="Roboto Black" panose="02000000000000000000" pitchFamily="2" charset="0"/>
                <a:cs typeface="Arial" panose="020B0604020202020204" pitchFamily="34" charset="0"/>
              </a:rPr>
              <a:t>Deaths</a:t>
            </a:r>
          </a:p>
        </p:txBody>
      </p:sp>
      <p:sp>
        <p:nvSpPr>
          <p:cNvPr id="8" name="TextBox 7"/>
          <p:cNvSpPr txBox="1"/>
          <p:nvPr/>
        </p:nvSpPr>
        <p:spPr>
          <a:xfrm>
            <a:off x="5305065" y="2992581"/>
            <a:ext cx="1454465" cy="2241861"/>
          </a:xfrm>
          <a:prstGeom prst="rect">
            <a:avLst/>
          </a:prstGeom>
          <a:solidFill>
            <a:schemeClr val="accent4">
              <a:lumMod val="75000"/>
            </a:schemeClr>
          </a:solidFill>
        </p:spPr>
        <p:txBody>
          <a:bodyPr wrap="square" lIns="91440" tIns="91440" rIns="91440" bIns="91440" rtlCol="0" anchor="ctr" anchorCtr="0">
            <a:noAutofit/>
          </a:bodyPr>
          <a:lstStyle/>
          <a:p>
            <a:pPr algn="ctr">
              <a:defRPr/>
            </a:pPr>
            <a:r>
              <a:rPr lang="en-US" sz="1600" kern="0" dirty="0" smtClean="0">
                <a:solidFill>
                  <a:prstClr val="white"/>
                </a:solidFill>
                <a:latin typeface="Roboto Black" panose="02000000000000000000" pitchFamily="2" charset="0"/>
                <a:ea typeface="Roboto Black" panose="02000000000000000000" pitchFamily="2" charset="0"/>
                <a:cs typeface="Arial" panose="020B0604020202020204" pitchFamily="34" charset="0"/>
              </a:rPr>
              <a:t>Lawsuits</a:t>
            </a:r>
          </a:p>
        </p:txBody>
      </p:sp>
      <p:sp>
        <p:nvSpPr>
          <p:cNvPr id="9" name="TextBox 8"/>
          <p:cNvSpPr txBox="1"/>
          <p:nvPr/>
        </p:nvSpPr>
        <p:spPr>
          <a:xfrm>
            <a:off x="1473245" y="2992581"/>
            <a:ext cx="1454465" cy="2241861"/>
          </a:xfrm>
          <a:prstGeom prst="rect">
            <a:avLst/>
          </a:prstGeom>
          <a:solidFill>
            <a:schemeClr val="accent4">
              <a:lumMod val="75000"/>
            </a:schemeClr>
          </a:solidFill>
        </p:spPr>
        <p:txBody>
          <a:bodyPr wrap="square" lIns="91440" tIns="91440" rIns="91440" bIns="91440" rtlCol="0" anchor="ctr" anchorCtr="0">
            <a:noAutofit/>
          </a:bodyPr>
          <a:lstStyle/>
          <a:p>
            <a:pPr algn="ctr">
              <a:defRPr/>
            </a:pPr>
            <a:r>
              <a:rPr lang="en-US" sz="1600" kern="0" dirty="0" smtClean="0">
                <a:solidFill>
                  <a:prstClr val="white"/>
                </a:solidFill>
                <a:latin typeface="Roboto Black" panose="02000000000000000000" pitchFamily="2" charset="0"/>
                <a:ea typeface="Roboto Black" panose="02000000000000000000" pitchFamily="2" charset="0"/>
                <a:cs typeface="Arial" panose="020B0604020202020204" pitchFamily="34" charset="0"/>
              </a:rPr>
              <a:t>Hazing</a:t>
            </a:r>
          </a:p>
        </p:txBody>
      </p:sp>
      <p:sp>
        <p:nvSpPr>
          <p:cNvPr id="10" name="TextBox 9"/>
          <p:cNvSpPr txBox="1"/>
          <p:nvPr/>
        </p:nvSpPr>
        <p:spPr>
          <a:xfrm>
            <a:off x="7220975" y="2992581"/>
            <a:ext cx="1454465" cy="2241861"/>
          </a:xfrm>
          <a:prstGeom prst="rect">
            <a:avLst/>
          </a:prstGeom>
          <a:solidFill>
            <a:schemeClr val="accent4">
              <a:lumMod val="75000"/>
            </a:schemeClr>
          </a:solidFill>
        </p:spPr>
        <p:txBody>
          <a:bodyPr wrap="square" lIns="91440" tIns="91440" rIns="91440" bIns="9144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Roboto Black" panose="02000000000000000000" pitchFamily="2" charset="0"/>
                <a:ea typeface="Roboto Black" panose="02000000000000000000" pitchFamily="2" charset="0"/>
                <a:cs typeface="Arial" panose="020B0604020202020204" pitchFamily="34" charset="0"/>
              </a:rPr>
              <a:t>Regulations</a:t>
            </a:r>
          </a:p>
        </p:txBody>
      </p:sp>
      <p:sp>
        <p:nvSpPr>
          <p:cNvPr id="11" name="TextBox 10"/>
          <p:cNvSpPr txBox="1"/>
          <p:nvPr/>
        </p:nvSpPr>
        <p:spPr>
          <a:xfrm>
            <a:off x="9136885" y="2999647"/>
            <a:ext cx="1454465" cy="2241861"/>
          </a:xfrm>
          <a:prstGeom prst="rect">
            <a:avLst/>
          </a:prstGeom>
          <a:solidFill>
            <a:schemeClr val="accent4">
              <a:lumMod val="75000"/>
            </a:schemeClr>
          </a:solidFill>
        </p:spPr>
        <p:txBody>
          <a:bodyPr wrap="square" lIns="91440" tIns="91440" rIns="91440" bIns="91440" rtlCol="0" anchor="ctr" anchorCtr="0">
            <a:noAutofit/>
          </a:bodyPr>
          <a:lstStyle/>
          <a:p>
            <a:pPr algn="ctr">
              <a:defRPr/>
            </a:pPr>
            <a:r>
              <a:rPr lang="en-US" sz="1600" kern="0" dirty="0" smtClean="0">
                <a:solidFill>
                  <a:prstClr val="white"/>
                </a:solidFill>
                <a:latin typeface="Roboto Black" panose="02000000000000000000" pitchFamily="2" charset="0"/>
                <a:ea typeface="Roboto Black" panose="02000000000000000000" pitchFamily="2" charset="0"/>
                <a:cs typeface="Arial" panose="020B0604020202020204" pitchFamily="34" charset="0"/>
              </a:rPr>
              <a:t>Loss of recognition</a:t>
            </a:r>
          </a:p>
        </p:txBody>
      </p:sp>
    </p:spTree>
    <p:extLst>
      <p:ext uri="{BB962C8B-B14F-4D97-AF65-F5344CB8AC3E}">
        <p14:creationId xmlns:p14="http://schemas.microsoft.com/office/powerpoint/2010/main" val="2341600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ew BT Brand">
      <a:dk1>
        <a:srgbClr val="000000"/>
      </a:dk1>
      <a:lt1>
        <a:sysClr val="window" lastClr="FFFFFF"/>
      </a:lt1>
      <a:dk2>
        <a:srgbClr val="000000"/>
      </a:dk2>
      <a:lt2>
        <a:srgbClr val="FFFFFF"/>
      </a:lt2>
      <a:accent1>
        <a:srgbClr val="C9EC51"/>
      </a:accent1>
      <a:accent2>
        <a:srgbClr val="319B42"/>
      </a:accent2>
      <a:accent3>
        <a:srgbClr val="D9D9D6"/>
      </a:accent3>
      <a:accent4>
        <a:srgbClr val="979797"/>
      </a:accent4>
      <a:accent5>
        <a:srgbClr val="25BAA7"/>
      </a:accent5>
      <a:accent6>
        <a:srgbClr val="3D7EDB"/>
      </a:accent6>
      <a:hlink>
        <a:srgbClr val="0563C1"/>
      </a:hlink>
      <a:folHlink>
        <a:srgbClr val="319B42"/>
      </a:folHlink>
    </a:clrScheme>
    <a:fontScheme name="BT Brand">
      <a:majorFont>
        <a:latin typeface="Roboto Light"/>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ker Tilly Powerpoint_Template_Wide.potx" id="{0D21FBA6-A4B9-4A0D-82FB-89EBCAC3C22F}" vid="{BE822E93-4F9D-4D26-B7C9-2E08DA39967E}"/>
    </a:ext>
  </a:extLst>
</a:theme>
</file>

<file path=ppt/theme/theme2.xml><?xml version="1.0" encoding="utf-8"?>
<a:theme xmlns:a="http://schemas.openxmlformats.org/drawingml/2006/main" name="1_Office Theme">
  <a:themeElements>
    <a:clrScheme name="Custom 2">
      <a:dk1>
        <a:srgbClr val="000000"/>
      </a:dk1>
      <a:lt1>
        <a:sysClr val="window" lastClr="FFFFFF"/>
      </a:lt1>
      <a:dk2>
        <a:srgbClr val="000000"/>
      </a:dk2>
      <a:lt2>
        <a:srgbClr val="FFFFFF"/>
      </a:lt2>
      <a:accent1>
        <a:srgbClr val="C9EC51"/>
      </a:accent1>
      <a:accent2>
        <a:srgbClr val="319B42"/>
      </a:accent2>
      <a:accent3>
        <a:srgbClr val="D9D9D6"/>
      </a:accent3>
      <a:accent4>
        <a:srgbClr val="979797"/>
      </a:accent4>
      <a:accent5>
        <a:srgbClr val="25BAA7"/>
      </a:accent5>
      <a:accent6>
        <a:srgbClr val="3D7EDB"/>
      </a:accent6>
      <a:hlink>
        <a:srgbClr val="FFFFFF"/>
      </a:hlink>
      <a:folHlink>
        <a:srgbClr val="319B42"/>
      </a:folHlink>
    </a:clrScheme>
    <a:fontScheme name="BT Brand">
      <a:majorFont>
        <a:latin typeface="Roboto Light"/>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ker Tilly Powerpoint_Template_Wide.potx [Read-Only]" id="{CAFAB483-3DFD-4137-AD46-4E434D4ACA0D}" vid="{6B167B47-D018-42CD-8B68-B7648159D10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6848A054B7644A9C0184D9F00F6403" ma:contentTypeVersion="4" ma:contentTypeDescription="Create a new document." ma:contentTypeScope="" ma:versionID="18bed5116413c2d529a9f909c4c2d481">
  <xsd:schema xmlns:xsd="http://www.w3.org/2001/XMLSchema" xmlns:xs="http://www.w3.org/2001/XMLSchema" xmlns:p="http://schemas.microsoft.com/office/2006/metadata/properties" xmlns:ns2="4ae2ad04-0c5d-4ab1-960b-905a4f0fdf0b" xmlns:ns3="http://schemas.microsoft.com/sharepoint/v4" targetNamespace="http://schemas.microsoft.com/office/2006/metadata/properties" ma:root="true" ma:fieldsID="617911855152dfe03782862d6d0a3583" ns2:_="" ns3:_="">
    <xsd:import namespace="4ae2ad04-0c5d-4ab1-960b-905a4f0fdf0b"/>
    <xsd:import namespace="http://schemas.microsoft.com/sharepoint/v4"/>
    <xsd:element name="properties">
      <xsd:complexType>
        <xsd:sequence>
          <xsd:element name="documentManagement">
            <xsd:complexType>
              <xsd:all>
                <xsd:element ref="ns2:ShowOnHome"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e2ad04-0c5d-4ab1-960b-905a4f0fdf0b" elementFormDefault="qualified">
    <xsd:import namespace="http://schemas.microsoft.com/office/2006/documentManagement/types"/>
    <xsd:import namespace="http://schemas.microsoft.com/office/infopath/2007/PartnerControls"/>
    <xsd:element name="ShowOnHome" ma:index="4" nillable="true" ma:displayName="ShowOnHome" ma:default="0" ma:internalName="ShowOnHome"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ShowOnHome xmlns="4ae2ad04-0c5d-4ab1-960b-905a4f0fdf0b">false</ShowOnHome>
  </documentManagement>
</p:properties>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CED354F2-1185-4911-82B3-1C1A32945C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e2ad04-0c5d-4ab1-960b-905a4f0fdf0b"/>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367137-8650-4DFC-B5DE-E89F565D9630}">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sharepoint/v4"/>
    <ds:schemaRef ds:uri="4ae2ad04-0c5d-4ab1-960b-905a4f0fdf0b"/>
    <ds:schemaRef ds:uri="http://www.w3.org/XML/1998/namespace"/>
  </ds:schemaRefs>
</ds:datastoreItem>
</file>

<file path=customXml/itemProps3.xml><?xml version="1.0" encoding="utf-8"?>
<ds:datastoreItem xmlns:ds="http://schemas.openxmlformats.org/officeDocument/2006/customXml" ds:itemID="{B9571D23-F70D-4867-A882-3DAA1919F0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Baker Tilly Powerpoint_Template_Wide</Template>
  <TotalTime>165</TotalTime>
  <Words>1902</Words>
  <Application>Microsoft Office PowerPoint</Application>
  <PresentationFormat>Widescreen</PresentationFormat>
  <Paragraphs>278</Paragraphs>
  <Slides>26</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Roboto Light</vt:lpstr>
      <vt:lpstr>Roboto Black</vt:lpstr>
      <vt:lpstr>Open Sans Light</vt:lpstr>
      <vt:lpstr>Roboto</vt:lpstr>
      <vt:lpstr>Arial</vt:lpstr>
      <vt:lpstr>Roboto Medium</vt:lpstr>
      <vt:lpstr>Open Sans</vt:lpstr>
      <vt:lpstr>Calibri</vt:lpstr>
      <vt:lpstr>Office Theme</vt:lpstr>
      <vt:lpstr>1_Office Theme</vt:lpstr>
      <vt:lpstr>My big fat Greek life audit</vt:lpstr>
      <vt:lpstr>Today’s webinar moderator</vt:lpstr>
      <vt:lpstr>GoToWebinar guide </vt:lpstr>
      <vt:lpstr>Today’s speakers</vt:lpstr>
      <vt:lpstr>Session summary</vt:lpstr>
      <vt:lpstr>Objectives</vt:lpstr>
      <vt:lpstr>About Greek life</vt:lpstr>
      <vt:lpstr>Greek life</vt:lpstr>
      <vt:lpstr>Recent events</vt:lpstr>
      <vt:lpstr>Risks</vt:lpstr>
      <vt:lpstr>Polling question #1</vt:lpstr>
      <vt:lpstr>Frameworks</vt:lpstr>
      <vt:lpstr>Frameworks</vt:lpstr>
      <vt:lpstr>Polling question #2</vt:lpstr>
      <vt:lpstr>How internal audit can help</vt:lpstr>
      <vt:lpstr>Assess</vt:lpstr>
      <vt:lpstr>Capture</vt:lpstr>
      <vt:lpstr>Evaluate</vt:lpstr>
      <vt:lpstr>Analyze</vt:lpstr>
      <vt:lpstr>Polling question #3</vt:lpstr>
      <vt:lpstr>Internal audit’s approach</vt:lpstr>
      <vt:lpstr>Suggested approaches</vt:lpstr>
      <vt:lpstr>Suggested approaches (continued)</vt:lpstr>
      <vt:lpstr>Polling question #4</vt:lpstr>
      <vt:lpstr>Questions?</vt:lpstr>
      <vt:lpstr>Resources</vt:lpstr>
    </vt:vector>
  </TitlesOfParts>
  <Company>Baker Tilly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big fat Greek life audit</dc:title>
  <dc:creator>William Gardner</dc:creator>
  <cp:lastModifiedBy>O'Brien, Melinda</cp:lastModifiedBy>
  <cp:revision>21</cp:revision>
  <dcterms:created xsi:type="dcterms:W3CDTF">2019-06-10T17:38:52Z</dcterms:created>
  <dcterms:modified xsi:type="dcterms:W3CDTF">2019-06-18T13:49:53Z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0x010100D76848A054B7644A9C0184D9F00F6403</vt:lpwstr>
  </property>
  <property fmtid="{D5CDD505-2E9C-101B-9397-08002B2CF9AE}" pid="3" name="Order">
    <vt:r8>674800</vt:r8>
  </property>
  <property fmtid="{D5CDD505-2E9C-101B-9397-08002B2CF9AE}" pid="4" name="TemplateUrl">
    <vt:lpwstr/>
  </property>
  <property fmtid="{D5CDD505-2E9C-101B-9397-08002B2CF9AE}" pid="5" name="URL">
    <vt:lpwstr/>
  </property>
  <property fmtid="{D5CDD505-2E9C-101B-9397-08002B2CF9AE}" pid="6" name="xd_Signature">
    <vt:bool>false</vt:bool>
  </property>
  <property fmtid="{D5CDD505-2E9C-101B-9397-08002B2CF9AE}" pid="7" name="xd_ProgID">
    <vt:lpwstr/>
  </property>
</Properties>
</file>